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Jacques Francois Shadow"/>
      <p:regular r:id="rId18"/>
    </p:embeddedFont>
    <p:embeddedFont>
      <p:font typeface="Raleway"/>
      <p:regular r:id="rId19"/>
      <p:bold r:id="rId20"/>
      <p:italic r:id="rId21"/>
      <p:boldItalic r:id="rId22"/>
    </p:embeddedFont>
    <p:embeddedFont>
      <p:font typeface="Libre Franklin"/>
      <p:regular r:id="rId23"/>
      <p:bold r:id="rId24"/>
      <p:italic r:id="rId25"/>
      <p:boldItalic r:id="rId26"/>
    </p:embeddedFont>
    <p:embeddedFont>
      <p:font typeface="Bebas Neue"/>
      <p:regular r:id="rId27"/>
    </p:embeddedFont>
    <p:embeddedFont>
      <p:font typeface="Actor"/>
      <p:regular r:id="rId28"/>
    </p:embeddedFont>
    <p:embeddedFont>
      <p:font typeface="Libre Baskerville"/>
      <p:regular r:id="rId29"/>
      <p:bold r:id="rId30"/>
      <p:italic r:id="rId31"/>
    </p:embeddedFont>
    <p:embeddedFont>
      <p:font typeface="PT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ibreFranklin-bold.fntdata"/><Relationship Id="rId23" Type="http://schemas.openxmlformats.org/officeDocument/2006/relationships/font" Target="fonts/LibreFranklin-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ibreFranklin-boldItalic.fntdata"/><Relationship Id="rId25" Type="http://schemas.openxmlformats.org/officeDocument/2006/relationships/font" Target="fonts/LibreFranklin-italic.fntdata"/><Relationship Id="rId28" Type="http://schemas.openxmlformats.org/officeDocument/2006/relationships/font" Target="fonts/Actor-regular.fntdata"/><Relationship Id="rId27" Type="http://schemas.openxmlformats.org/officeDocument/2006/relationships/font" Target="fonts/BebasNeue-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ibreBaskerville-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ibreBaskerville-italic.fntdata"/><Relationship Id="rId30" Type="http://schemas.openxmlformats.org/officeDocument/2006/relationships/font" Target="fonts/LibreBaskerville-bold.fntdata"/><Relationship Id="rId11" Type="http://schemas.openxmlformats.org/officeDocument/2006/relationships/slide" Target="slides/slide7.xml"/><Relationship Id="rId33" Type="http://schemas.openxmlformats.org/officeDocument/2006/relationships/font" Target="fonts/PTSans-bold.fntdata"/><Relationship Id="rId10" Type="http://schemas.openxmlformats.org/officeDocument/2006/relationships/slide" Target="slides/slide6.xml"/><Relationship Id="rId32" Type="http://schemas.openxmlformats.org/officeDocument/2006/relationships/font" Target="fonts/PTSans-regular.fntdata"/><Relationship Id="rId13" Type="http://schemas.openxmlformats.org/officeDocument/2006/relationships/slide" Target="slides/slide9.xml"/><Relationship Id="rId35" Type="http://schemas.openxmlformats.org/officeDocument/2006/relationships/font" Target="fonts/PTSans-boldItalic.fntdata"/><Relationship Id="rId12" Type="http://schemas.openxmlformats.org/officeDocument/2006/relationships/slide" Target="slides/slide8.xml"/><Relationship Id="rId34" Type="http://schemas.openxmlformats.org/officeDocument/2006/relationships/font" Target="fonts/PTSans-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aleway-regular.fntdata"/><Relationship Id="rId18" Type="http://schemas.openxmlformats.org/officeDocument/2006/relationships/font" Target="fonts/JacquesFrancoisShadow-regular.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9" name="Shape 1879"/>
        <p:cNvGrpSpPr/>
        <p:nvPr/>
      </p:nvGrpSpPr>
      <p:grpSpPr>
        <a:xfrm>
          <a:off x="0" y="0"/>
          <a:ext cx="0" cy="0"/>
          <a:chOff x="0" y="0"/>
          <a:chExt cx="0" cy="0"/>
        </a:xfrm>
      </p:grpSpPr>
      <p:sp>
        <p:nvSpPr>
          <p:cNvPr id="1880" name="Google Shape;188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1" name="Google Shape;18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4" name="Shape 1984"/>
        <p:cNvGrpSpPr/>
        <p:nvPr/>
      </p:nvGrpSpPr>
      <p:grpSpPr>
        <a:xfrm>
          <a:off x="0" y="0"/>
          <a:ext cx="0" cy="0"/>
          <a:chOff x="0" y="0"/>
          <a:chExt cx="0" cy="0"/>
        </a:xfrm>
      </p:grpSpPr>
      <p:sp>
        <p:nvSpPr>
          <p:cNvPr id="1985" name="Google Shape;1985;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6" name="Google Shape;198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1" name="Shape 1991"/>
        <p:cNvGrpSpPr/>
        <p:nvPr/>
      </p:nvGrpSpPr>
      <p:grpSpPr>
        <a:xfrm>
          <a:off x="0" y="0"/>
          <a:ext cx="0" cy="0"/>
          <a:chOff x="0" y="0"/>
          <a:chExt cx="0" cy="0"/>
        </a:xfrm>
      </p:grpSpPr>
      <p:sp>
        <p:nvSpPr>
          <p:cNvPr id="1992" name="Google Shape;199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3" name="Google Shape;199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9" name="Shape 1999"/>
        <p:cNvGrpSpPr/>
        <p:nvPr/>
      </p:nvGrpSpPr>
      <p:grpSpPr>
        <a:xfrm>
          <a:off x="0" y="0"/>
          <a:ext cx="0" cy="0"/>
          <a:chOff x="0" y="0"/>
          <a:chExt cx="0" cy="0"/>
        </a:xfrm>
      </p:grpSpPr>
      <p:sp>
        <p:nvSpPr>
          <p:cNvPr id="2000" name="Google Shape;200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7" name="Google Shape;200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5" name="Shape 1885"/>
        <p:cNvGrpSpPr/>
        <p:nvPr/>
      </p:nvGrpSpPr>
      <p:grpSpPr>
        <a:xfrm>
          <a:off x="0" y="0"/>
          <a:ext cx="0" cy="0"/>
          <a:chOff x="0" y="0"/>
          <a:chExt cx="0" cy="0"/>
        </a:xfrm>
      </p:grpSpPr>
      <p:sp>
        <p:nvSpPr>
          <p:cNvPr id="1886" name="Google Shape;188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7" name="Google Shape;188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4" name="Shape 1894"/>
        <p:cNvGrpSpPr/>
        <p:nvPr/>
      </p:nvGrpSpPr>
      <p:grpSpPr>
        <a:xfrm>
          <a:off x="0" y="0"/>
          <a:ext cx="0" cy="0"/>
          <a:chOff x="0" y="0"/>
          <a:chExt cx="0" cy="0"/>
        </a:xfrm>
      </p:grpSpPr>
      <p:sp>
        <p:nvSpPr>
          <p:cNvPr id="1895" name="Google Shape;189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6" name="Google Shape;18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0" name="Shape 1900"/>
        <p:cNvGrpSpPr/>
        <p:nvPr/>
      </p:nvGrpSpPr>
      <p:grpSpPr>
        <a:xfrm>
          <a:off x="0" y="0"/>
          <a:ext cx="0" cy="0"/>
          <a:chOff x="0" y="0"/>
          <a:chExt cx="0" cy="0"/>
        </a:xfrm>
      </p:grpSpPr>
      <p:sp>
        <p:nvSpPr>
          <p:cNvPr id="1901" name="Google Shape;190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2" name="Google Shape;190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9" name="Shape 1909"/>
        <p:cNvGrpSpPr/>
        <p:nvPr/>
      </p:nvGrpSpPr>
      <p:grpSpPr>
        <a:xfrm>
          <a:off x="0" y="0"/>
          <a:ext cx="0" cy="0"/>
          <a:chOff x="0" y="0"/>
          <a:chExt cx="0" cy="0"/>
        </a:xfrm>
      </p:grpSpPr>
      <p:sp>
        <p:nvSpPr>
          <p:cNvPr id="1910" name="Google Shape;191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1" name="Google Shape;191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7" name="Shape 1917"/>
        <p:cNvGrpSpPr/>
        <p:nvPr/>
      </p:nvGrpSpPr>
      <p:grpSpPr>
        <a:xfrm>
          <a:off x="0" y="0"/>
          <a:ext cx="0" cy="0"/>
          <a:chOff x="0" y="0"/>
          <a:chExt cx="0" cy="0"/>
        </a:xfrm>
      </p:grpSpPr>
      <p:sp>
        <p:nvSpPr>
          <p:cNvPr id="1918" name="Google Shape;191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9" name="Google Shape;191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4" name="Shape 1964"/>
        <p:cNvGrpSpPr/>
        <p:nvPr/>
      </p:nvGrpSpPr>
      <p:grpSpPr>
        <a:xfrm>
          <a:off x="0" y="0"/>
          <a:ext cx="0" cy="0"/>
          <a:chOff x="0" y="0"/>
          <a:chExt cx="0" cy="0"/>
        </a:xfrm>
      </p:grpSpPr>
      <p:sp>
        <p:nvSpPr>
          <p:cNvPr id="1965" name="Google Shape;1965;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6" name="Google Shape;196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2" name="Shape 1972"/>
        <p:cNvGrpSpPr/>
        <p:nvPr/>
      </p:nvGrpSpPr>
      <p:grpSpPr>
        <a:xfrm>
          <a:off x="0" y="0"/>
          <a:ext cx="0" cy="0"/>
          <a:chOff x="0" y="0"/>
          <a:chExt cx="0" cy="0"/>
        </a:xfrm>
      </p:grpSpPr>
      <p:sp>
        <p:nvSpPr>
          <p:cNvPr id="1973" name="Google Shape;197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4" name="Google Shape;197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8" name="Shape 1978"/>
        <p:cNvGrpSpPr/>
        <p:nvPr/>
      </p:nvGrpSpPr>
      <p:grpSpPr>
        <a:xfrm>
          <a:off x="0" y="0"/>
          <a:ext cx="0" cy="0"/>
          <a:chOff x="0" y="0"/>
          <a:chExt cx="0" cy="0"/>
        </a:xfrm>
      </p:grpSpPr>
      <p:sp>
        <p:nvSpPr>
          <p:cNvPr id="1979" name="Google Shape;1979;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0" name="Google Shape;198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 name="Shape 8"/>
        <p:cNvGrpSpPr/>
        <p:nvPr/>
      </p:nvGrpSpPr>
      <p:grpSpPr>
        <a:xfrm>
          <a:off x="0" y="0"/>
          <a:ext cx="0" cy="0"/>
          <a:chOff x="0" y="0"/>
          <a:chExt cx="0" cy="0"/>
        </a:xfrm>
      </p:grpSpPr>
      <p:grpSp>
        <p:nvGrpSpPr>
          <p:cNvPr id="9" name="Google Shape;9;p2"/>
          <p:cNvGrpSpPr/>
          <p:nvPr/>
        </p:nvGrpSpPr>
        <p:grpSpPr>
          <a:xfrm flipH="1" rot="-9669600">
            <a:off x="359041" y="-562973"/>
            <a:ext cx="8230038" cy="6052247"/>
            <a:chOff x="1453775" y="699900"/>
            <a:chExt cx="6300846" cy="4633548"/>
          </a:xfrm>
        </p:grpSpPr>
        <p:sp>
          <p:nvSpPr>
            <p:cNvPr id="10" name="Google Shape;10;p2"/>
            <p:cNvSpPr/>
            <p:nvPr/>
          </p:nvSpPr>
          <p:spPr>
            <a:xfrm>
              <a:off x="1790140" y="1049278"/>
              <a:ext cx="5636483" cy="4284170"/>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p:nvPr/>
          </p:nvSpPr>
          <p:spPr>
            <a:xfrm>
              <a:off x="1568427" y="1421024"/>
              <a:ext cx="489304" cy="489270"/>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a:off x="7258081" y="2202191"/>
              <a:ext cx="389023" cy="389057"/>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1453775" y="2190578"/>
              <a:ext cx="202188" cy="202188"/>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a:off x="4577003" y="699900"/>
              <a:ext cx="202188" cy="203035"/>
            </a:xfrm>
            <a:custGeom>
              <a:rect b="b" l="l" r="r" t="t"/>
              <a:pathLst>
                <a:path extrusionOk="0" h="5991" w="5966">
                  <a:moveTo>
                    <a:pt x="2983" y="0"/>
                  </a:moveTo>
                  <a:cubicBezTo>
                    <a:pt x="1354" y="0"/>
                    <a:pt x="0" y="1354"/>
                    <a:pt x="0" y="3008"/>
                  </a:cubicBezTo>
                  <a:cubicBezTo>
                    <a:pt x="0" y="4637"/>
                    <a:pt x="1354" y="5990"/>
                    <a:pt x="2983" y="5990"/>
                  </a:cubicBezTo>
                  <a:cubicBezTo>
                    <a:pt x="4637" y="5990"/>
                    <a:pt x="5965" y="4637"/>
                    <a:pt x="5965" y="3008"/>
                  </a:cubicBezTo>
                  <a:cubicBezTo>
                    <a:pt x="5965" y="1354"/>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a:off x="7552433" y="4282645"/>
              <a:ext cx="202188" cy="202188"/>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a:off x="7220305" y="4670794"/>
              <a:ext cx="534310" cy="534310"/>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 name="Google Shape;17;p2"/>
          <p:cNvGrpSpPr/>
          <p:nvPr/>
        </p:nvGrpSpPr>
        <p:grpSpPr>
          <a:xfrm flipH="1" rot="10800000">
            <a:off x="8166925" y="3750696"/>
            <a:ext cx="1110875" cy="1032029"/>
            <a:chOff x="5454300" y="91375"/>
            <a:chExt cx="1110875" cy="1032029"/>
          </a:xfrm>
        </p:grpSpPr>
        <p:sp>
          <p:nvSpPr>
            <p:cNvPr id="18" name="Google Shape;18;p2"/>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2"/>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2"/>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 name="Google Shape;56;p2"/>
          <p:cNvSpPr/>
          <p:nvPr/>
        </p:nvSpPr>
        <p:spPr>
          <a:xfrm flipH="1" rot="10800000">
            <a:off x="5062400" y="4424948"/>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
          <p:cNvSpPr/>
          <p:nvPr/>
        </p:nvSpPr>
        <p:spPr>
          <a:xfrm flipH="1" rot="10800000">
            <a:off x="481213" y="2770220"/>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 name="Google Shape;58;p2"/>
          <p:cNvGrpSpPr/>
          <p:nvPr/>
        </p:nvGrpSpPr>
        <p:grpSpPr>
          <a:xfrm flipH="1" rot="10800000">
            <a:off x="1477373" y="294986"/>
            <a:ext cx="653528" cy="607143"/>
            <a:chOff x="5454300" y="91375"/>
            <a:chExt cx="1110875" cy="1032029"/>
          </a:xfrm>
        </p:grpSpPr>
        <p:sp>
          <p:nvSpPr>
            <p:cNvPr id="59" name="Google Shape;59;p2"/>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2"/>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2"/>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2"/>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 name="Google Shape;97;p2"/>
          <p:cNvGrpSpPr/>
          <p:nvPr/>
        </p:nvGrpSpPr>
        <p:grpSpPr>
          <a:xfrm flipH="1" rot="10800000">
            <a:off x="241075" y="3910846"/>
            <a:ext cx="1110875" cy="1032029"/>
            <a:chOff x="5454300" y="91375"/>
            <a:chExt cx="1110875" cy="1032029"/>
          </a:xfrm>
        </p:grpSpPr>
        <p:sp>
          <p:nvSpPr>
            <p:cNvPr id="98" name="Google Shape;98;p2"/>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2"/>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2"/>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2"/>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2"/>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2"/>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p2"/>
          <p:cNvSpPr/>
          <p:nvPr/>
        </p:nvSpPr>
        <p:spPr>
          <a:xfrm flipH="1" rot="10800000">
            <a:off x="8235845" y="1556517"/>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
          <p:cNvSpPr/>
          <p:nvPr/>
        </p:nvSpPr>
        <p:spPr>
          <a:xfrm flipH="1" rot="10800000">
            <a:off x="568645" y="618367"/>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8" name="Google Shape;138;p2"/>
          <p:cNvGrpSpPr/>
          <p:nvPr/>
        </p:nvGrpSpPr>
        <p:grpSpPr>
          <a:xfrm flipH="1" rot="10800000">
            <a:off x="7072224" y="364790"/>
            <a:ext cx="925359" cy="859680"/>
            <a:chOff x="5454300" y="91375"/>
            <a:chExt cx="1110875" cy="1032029"/>
          </a:xfrm>
        </p:grpSpPr>
        <p:sp>
          <p:nvSpPr>
            <p:cNvPr id="139" name="Google Shape;139;p2"/>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 name="Google Shape;177;p2"/>
          <p:cNvSpPr/>
          <p:nvPr/>
        </p:nvSpPr>
        <p:spPr>
          <a:xfrm flipH="1" rot="10800000">
            <a:off x="4760938" y="-158130"/>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
          <p:cNvSpPr txBox="1"/>
          <p:nvPr>
            <p:ph hasCustomPrompt="1" type="title"/>
          </p:nvPr>
        </p:nvSpPr>
        <p:spPr>
          <a:xfrm>
            <a:off x="1987800" y="1340100"/>
            <a:ext cx="5168400" cy="1511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7200">
                <a:solidFill>
                  <a:schemeClr val="lt2"/>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79" name="Google Shape;179;p2"/>
          <p:cNvSpPr txBox="1"/>
          <p:nvPr>
            <p:ph idx="1" type="subTitle"/>
          </p:nvPr>
        </p:nvSpPr>
        <p:spPr>
          <a:xfrm>
            <a:off x="1987800" y="2851200"/>
            <a:ext cx="5168400" cy="95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01" name="Shape 1401"/>
        <p:cNvGrpSpPr/>
        <p:nvPr/>
      </p:nvGrpSpPr>
      <p:grpSpPr>
        <a:xfrm>
          <a:off x="0" y="0"/>
          <a:ext cx="0" cy="0"/>
          <a:chOff x="0" y="0"/>
          <a:chExt cx="0" cy="0"/>
        </a:xfrm>
      </p:grpSpPr>
      <p:sp>
        <p:nvSpPr>
          <p:cNvPr id="1402" name="Google Shape;1402;p11"/>
          <p:cNvSpPr/>
          <p:nvPr/>
        </p:nvSpPr>
        <p:spPr>
          <a:xfrm rot="1185552">
            <a:off x="8589538" y="2941553"/>
            <a:ext cx="269770" cy="269794"/>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11"/>
          <p:cNvSpPr/>
          <p:nvPr/>
        </p:nvSpPr>
        <p:spPr>
          <a:xfrm rot="1185552">
            <a:off x="8916555" y="3917880"/>
            <a:ext cx="140208" cy="140208"/>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11"/>
          <p:cNvSpPr/>
          <p:nvPr/>
        </p:nvSpPr>
        <p:spPr>
          <a:xfrm rot="1185501">
            <a:off x="6581506" y="-778445"/>
            <a:ext cx="3694797" cy="2808337"/>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11"/>
          <p:cNvSpPr/>
          <p:nvPr/>
        </p:nvSpPr>
        <p:spPr>
          <a:xfrm rot="-9122523">
            <a:off x="-1521155" y="3540421"/>
            <a:ext cx="3694764" cy="2808311"/>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11"/>
          <p:cNvSpPr/>
          <p:nvPr/>
        </p:nvSpPr>
        <p:spPr>
          <a:xfrm rot="1185552">
            <a:off x="1088790" y="3950011"/>
            <a:ext cx="370520" cy="370520"/>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7" name="Google Shape;1407;p11"/>
          <p:cNvGrpSpPr/>
          <p:nvPr/>
        </p:nvGrpSpPr>
        <p:grpSpPr>
          <a:xfrm>
            <a:off x="8484728" y="140829"/>
            <a:ext cx="1131870" cy="1051534"/>
            <a:chOff x="5454300" y="91375"/>
            <a:chExt cx="1110875" cy="1032029"/>
          </a:xfrm>
        </p:grpSpPr>
        <p:sp>
          <p:nvSpPr>
            <p:cNvPr id="1408" name="Google Shape;1408;p11"/>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11"/>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11"/>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11"/>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11"/>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11"/>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11"/>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11"/>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11"/>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11"/>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11"/>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11"/>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11"/>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11"/>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11"/>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11"/>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11"/>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11"/>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11"/>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11"/>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11"/>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11"/>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11"/>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11"/>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11"/>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11"/>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11"/>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11"/>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11"/>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11"/>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11"/>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11"/>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11"/>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11"/>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11"/>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11"/>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11"/>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11"/>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6" name="Google Shape;1446;p11"/>
          <p:cNvGrpSpPr/>
          <p:nvPr/>
        </p:nvGrpSpPr>
        <p:grpSpPr>
          <a:xfrm>
            <a:off x="159589" y="215348"/>
            <a:ext cx="1299057" cy="1206855"/>
            <a:chOff x="5454300" y="91375"/>
            <a:chExt cx="1110875" cy="1032029"/>
          </a:xfrm>
        </p:grpSpPr>
        <p:sp>
          <p:nvSpPr>
            <p:cNvPr id="1447" name="Google Shape;1447;p11"/>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11"/>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11"/>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11"/>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11"/>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11"/>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11"/>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11"/>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11"/>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11"/>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11"/>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11"/>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11"/>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11"/>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11"/>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11"/>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11"/>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11"/>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11"/>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11"/>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11"/>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11"/>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11"/>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11"/>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11"/>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11"/>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11"/>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11"/>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11"/>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11"/>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11"/>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11"/>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11"/>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11"/>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11"/>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11"/>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11"/>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11"/>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85" name="Google Shape;1485;p11"/>
          <p:cNvSpPr/>
          <p:nvPr/>
        </p:nvSpPr>
        <p:spPr>
          <a:xfrm>
            <a:off x="159588" y="1751700"/>
            <a:ext cx="591214" cy="572707"/>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11"/>
          <p:cNvSpPr/>
          <p:nvPr/>
        </p:nvSpPr>
        <p:spPr>
          <a:xfrm>
            <a:off x="8210163" y="4322150"/>
            <a:ext cx="591214" cy="572707"/>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87" name="Google Shape;1487;p11"/>
          <p:cNvGrpSpPr/>
          <p:nvPr/>
        </p:nvGrpSpPr>
        <p:grpSpPr>
          <a:xfrm>
            <a:off x="3701979" y="4461129"/>
            <a:ext cx="1040779" cy="966908"/>
            <a:chOff x="5454300" y="91375"/>
            <a:chExt cx="1110875" cy="1032029"/>
          </a:xfrm>
        </p:grpSpPr>
        <p:sp>
          <p:nvSpPr>
            <p:cNvPr id="1488" name="Google Shape;1488;p11"/>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11"/>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11"/>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11"/>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11"/>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11"/>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11"/>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11"/>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11"/>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11"/>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11"/>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11"/>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11"/>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11"/>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11"/>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11"/>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11"/>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11"/>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11"/>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11"/>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11"/>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11"/>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11"/>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11"/>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11"/>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11"/>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11"/>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11"/>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11"/>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11"/>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11"/>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11"/>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11"/>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11"/>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11"/>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11"/>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11"/>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11"/>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6" name="Google Shape;1526;p1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527" name="Google Shape;1527;p11"/>
          <p:cNvSpPr txBox="1"/>
          <p:nvPr>
            <p:ph idx="1" type="subTitle"/>
          </p:nvPr>
        </p:nvSpPr>
        <p:spPr>
          <a:xfrm>
            <a:off x="4923250" y="2434300"/>
            <a:ext cx="2505600" cy="146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28" name="Google Shape;1528;p11"/>
          <p:cNvSpPr txBox="1"/>
          <p:nvPr>
            <p:ph idx="2" type="subTitle"/>
          </p:nvPr>
        </p:nvSpPr>
        <p:spPr>
          <a:xfrm>
            <a:off x="1715375" y="2434300"/>
            <a:ext cx="2505600" cy="146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29" name="Google Shape;1529;p11"/>
          <p:cNvSpPr txBox="1"/>
          <p:nvPr>
            <p:ph idx="3" type="subTitle"/>
          </p:nvPr>
        </p:nvSpPr>
        <p:spPr>
          <a:xfrm>
            <a:off x="1715375" y="1951590"/>
            <a:ext cx="25056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b="1" sz="1800">
                <a:solidFill>
                  <a:schemeClr val="lt2"/>
                </a:solidFill>
                <a:latin typeface="Raleway"/>
                <a:ea typeface="Raleway"/>
                <a:cs typeface="Raleway"/>
                <a:sym typeface="Raleway"/>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30" name="Google Shape;1530;p11"/>
          <p:cNvSpPr txBox="1"/>
          <p:nvPr>
            <p:ph idx="4" type="subTitle"/>
          </p:nvPr>
        </p:nvSpPr>
        <p:spPr>
          <a:xfrm>
            <a:off x="4923250" y="1951590"/>
            <a:ext cx="25056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b="1" sz="1800">
                <a:solidFill>
                  <a:schemeClr val="lt2"/>
                </a:solidFill>
                <a:latin typeface="Raleway"/>
                <a:ea typeface="Raleway"/>
                <a:cs typeface="Raleway"/>
                <a:sym typeface="Raleway"/>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31" name="Shape 1531"/>
        <p:cNvGrpSpPr/>
        <p:nvPr/>
      </p:nvGrpSpPr>
      <p:grpSpPr>
        <a:xfrm>
          <a:off x="0" y="0"/>
          <a:ext cx="0" cy="0"/>
          <a:chOff x="0" y="0"/>
          <a:chExt cx="0" cy="0"/>
        </a:xfrm>
      </p:grpSpPr>
      <p:sp>
        <p:nvSpPr>
          <p:cNvPr id="1532" name="Google Shape;1532;p12"/>
          <p:cNvSpPr txBox="1"/>
          <p:nvPr>
            <p:ph type="title"/>
          </p:nvPr>
        </p:nvSpPr>
        <p:spPr>
          <a:xfrm>
            <a:off x="2724150" y="1307100"/>
            <a:ext cx="3695700" cy="2529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33" name="Shape 1533"/>
        <p:cNvGrpSpPr/>
        <p:nvPr/>
      </p:nvGrpSpPr>
      <p:grpSpPr>
        <a:xfrm>
          <a:off x="0" y="0"/>
          <a:ext cx="0" cy="0"/>
          <a:chOff x="0" y="0"/>
          <a:chExt cx="0" cy="0"/>
        </a:xfrm>
      </p:grpSpPr>
      <p:sp>
        <p:nvSpPr>
          <p:cNvPr id="1534" name="Google Shape;1534;p13"/>
          <p:cNvSpPr txBox="1"/>
          <p:nvPr>
            <p:ph type="title"/>
          </p:nvPr>
        </p:nvSpPr>
        <p:spPr>
          <a:xfrm>
            <a:off x="2201850" y="1584874"/>
            <a:ext cx="4740300" cy="841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35" name="Google Shape;1535;p13"/>
          <p:cNvSpPr txBox="1"/>
          <p:nvPr>
            <p:ph idx="1" type="subTitle"/>
          </p:nvPr>
        </p:nvSpPr>
        <p:spPr>
          <a:xfrm>
            <a:off x="2201925" y="2427926"/>
            <a:ext cx="4740300" cy="1130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36" name="Shape 1536"/>
        <p:cNvGrpSpPr/>
        <p:nvPr/>
      </p:nvGrpSpPr>
      <p:grpSpPr>
        <a:xfrm>
          <a:off x="0" y="0"/>
          <a:ext cx="0" cy="0"/>
          <a:chOff x="0" y="0"/>
          <a:chExt cx="0" cy="0"/>
        </a:xfrm>
      </p:grpSpPr>
      <p:sp>
        <p:nvSpPr>
          <p:cNvPr id="1537" name="Google Shape;1537;p14"/>
          <p:cNvSpPr/>
          <p:nvPr>
            <p:ph idx="2" type="pic"/>
          </p:nvPr>
        </p:nvSpPr>
        <p:spPr>
          <a:xfrm>
            <a:off x="-6875" y="0"/>
            <a:ext cx="9144000" cy="5157300"/>
          </a:xfrm>
          <a:prstGeom prst="rect">
            <a:avLst/>
          </a:prstGeom>
          <a:noFill/>
          <a:ln>
            <a:noFill/>
          </a:ln>
        </p:spPr>
      </p:sp>
      <p:sp>
        <p:nvSpPr>
          <p:cNvPr id="1538" name="Google Shape;1538;p14"/>
          <p:cNvSpPr txBox="1"/>
          <p:nvPr>
            <p:ph type="title"/>
          </p:nvPr>
        </p:nvSpPr>
        <p:spPr>
          <a:xfrm>
            <a:off x="720000" y="4038000"/>
            <a:ext cx="7704000" cy="572700"/>
          </a:xfrm>
          <a:prstGeom prst="rect">
            <a:avLst/>
          </a:prstGeom>
          <a:solidFill>
            <a:schemeClr val="accent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539" name="Shape 1539"/>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540" name="Shape 1540"/>
        <p:cNvGrpSpPr/>
        <p:nvPr/>
      </p:nvGrpSpPr>
      <p:grpSpPr>
        <a:xfrm>
          <a:off x="0" y="0"/>
          <a:ext cx="0" cy="0"/>
          <a:chOff x="0" y="0"/>
          <a:chExt cx="0" cy="0"/>
        </a:xfrm>
      </p:grpSpPr>
      <p:sp>
        <p:nvSpPr>
          <p:cNvPr id="1541" name="Google Shape;1541;p16"/>
          <p:cNvSpPr/>
          <p:nvPr/>
        </p:nvSpPr>
        <p:spPr>
          <a:xfrm flipH="1" rot="-2187155">
            <a:off x="-3050394" y="-2082402"/>
            <a:ext cx="5651602" cy="4295662"/>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16"/>
          <p:cNvSpPr/>
          <p:nvPr/>
        </p:nvSpPr>
        <p:spPr>
          <a:xfrm flipH="1" rot="1130278">
            <a:off x="7929175" y="3895569"/>
            <a:ext cx="3439473" cy="2614270"/>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16"/>
          <p:cNvSpPr/>
          <p:nvPr/>
        </p:nvSpPr>
        <p:spPr>
          <a:xfrm flipH="1" rot="1130410">
            <a:off x="8750302" y="1681326"/>
            <a:ext cx="639122" cy="639078"/>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16"/>
          <p:cNvSpPr/>
          <p:nvPr/>
        </p:nvSpPr>
        <p:spPr>
          <a:xfrm flipH="1" rot="1130410">
            <a:off x="8704477" y="2744883"/>
            <a:ext cx="264095" cy="264095"/>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16"/>
          <p:cNvSpPr/>
          <p:nvPr/>
        </p:nvSpPr>
        <p:spPr>
          <a:xfrm flipH="1" rot="1130410">
            <a:off x="7050782" y="70424"/>
            <a:ext cx="264095" cy="265202"/>
          </a:xfrm>
          <a:custGeom>
            <a:rect b="b" l="l" r="r" t="t"/>
            <a:pathLst>
              <a:path extrusionOk="0" h="5991" w="5966">
                <a:moveTo>
                  <a:pt x="2983" y="0"/>
                </a:moveTo>
                <a:cubicBezTo>
                  <a:pt x="1354" y="0"/>
                  <a:pt x="0" y="1354"/>
                  <a:pt x="0" y="3008"/>
                </a:cubicBezTo>
                <a:cubicBezTo>
                  <a:pt x="0" y="4637"/>
                  <a:pt x="1354" y="5990"/>
                  <a:pt x="2983" y="5990"/>
                </a:cubicBezTo>
                <a:cubicBezTo>
                  <a:pt x="4637" y="5990"/>
                  <a:pt x="5965" y="4637"/>
                  <a:pt x="5965" y="3008"/>
                </a:cubicBezTo>
                <a:cubicBezTo>
                  <a:pt x="5965" y="1354"/>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16"/>
          <p:cNvSpPr/>
          <p:nvPr/>
        </p:nvSpPr>
        <p:spPr>
          <a:xfrm flipH="1" rot="1130410">
            <a:off x="2013031" y="4843844"/>
            <a:ext cx="264095" cy="264095"/>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16"/>
          <p:cNvSpPr/>
          <p:nvPr/>
        </p:nvSpPr>
        <p:spPr>
          <a:xfrm flipH="1" rot="1130410">
            <a:off x="-234163" y="4626937"/>
            <a:ext cx="697908" cy="697908"/>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48" name="Google Shape;1548;p16"/>
          <p:cNvGrpSpPr/>
          <p:nvPr/>
        </p:nvGrpSpPr>
        <p:grpSpPr>
          <a:xfrm flipH="1">
            <a:off x="-227564" y="-219679"/>
            <a:ext cx="1110875" cy="1032029"/>
            <a:chOff x="5454300" y="91375"/>
            <a:chExt cx="1110875" cy="1032029"/>
          </a:xfrm>
        </p:grpSpPr>
        <p:sp>
          <p:nvSpPr>
            <p:cNvPr id="1549" name="Google Shape;1549;p16"/>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16"/>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16"/>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16"/>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16"/>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16"/>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16"/>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16"/>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16"/>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16"/>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16"/>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16"/>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16"/>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16"/>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16"/>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16"/>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16"/>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16"/>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16"/>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16"/>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16"/>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16"/>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16"/>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16"/>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16"/>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16"/>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16"/>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16"/>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16"/>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16"/>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16"/>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16"/>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16"/>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16"/>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16"/>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16"/>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16"/>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16"/>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7" name="Google Shape;1587;p16"/>
          <p:cNvSpPr/>
          <p:nvPr/>
        </p:nvSpPr>
        <p:spPr>
          <a:xfrm flipH="1">
            <a:off x="1812892" y="-219491"/>
            <a:ext cx="369357" cy="357777"/>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16"/>
          <p:cNvSpPr/>
          <p:nvPr/>
        </p:nvSpPr>
        <p:spPr>
          <a:xfrm flipH="1">
            <a:off x="8046665" y="-267154"/>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89" name="Google Shape;1589;p16"/>
          <p:cNvGrpSpPr/>
          <p:nvPr/>
        </p:nvGrpSpPr>
        <p:grpSpPr>
          <a:xfrm flipH="1">
            <a:off x="8586685" y="4353780"/>
            <a:ext cx="653528" cy="607143"/>
            <a:chOff x="5454300" y="91375"/>
            <a:chExt cx="1110875" cy="1032029"/>
          </a:xfrm>
        </p:grpSpPr>
        <p:sp>
          <p:nvSpPr>
            <p:cNvPr id="1590" name="Google Shape;1590;p16"/>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16"/>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16"/>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16"/>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16"/>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16"/>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16"/>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16"/>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16"/>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16"/>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16"/>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16"/>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16"/>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16"/>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16"/>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16"/>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16"/>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16"/>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16"/>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16"/>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16"/>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16"/>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16"/>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16"/>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16"/>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16"/>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16"/>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16"/>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16"/>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16"/>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16"/>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16"/>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16"/>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16"/>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16"/>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16"/>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16"/>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16"/>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8" name="Google Shape;1628;p16"/>
          <p:cNvGrpSpPr/>
          <p:nvPr/>
        </p:nvGrpSpPr>
        <p:grpSpPr>
          <a:xfrm flipH="1">
            <a:off x="8668911" y="138271"/>
            <a:ext cx="1110875" cy="1032029"/>
            <a:chOff x="5454300" y="91375"/>
            <a:chExt cx="1110875" cy="1032029"/>
          </a:xfrm>
        </p:grpSpPr>
        <p:sp>
          <p:nvSpPr>
            <p:cNvPr id="1629" name="Google Shape;1629;p16"/>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16"/>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16"/>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16"/>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16"/>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16"/>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16"/>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16"/>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16"/>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16"/>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16"/>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16"/>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16"/>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16"/>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16"/>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16"/>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16"/>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16"/>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16"/>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16"/>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16"/>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16"/>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16"/>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16"/>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16"/>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16"/>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16"/>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16"/>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16"/>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16"/>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16"/>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16"/>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16"/>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16"/>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16"/>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16"/>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16"/>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16"/>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67" name="Google Shape;1667;p16"/>
          <p:cNvSpPr/>
          <p:nvPr/>
        </p:nvSpPr>
        <p:spPr>
          <a:xfrm flipH="1">
            <a:off x="181406" y="1716323"/>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16"/>
          <p:cNvSpPr/>
          <p:nvPr/>
        </p:nvSpPr>
        <p:spPr>
          <a:xfrm flipH="1">
            <a:off x="8766993" y="3479148"/>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69" name="Google Shape;1669;p16"/>
          <p:cNvGrpSpPr/>
          <p:nvPr/>
        </p:nvGrpSpPr>
        <p:grpSpPr>
          <a:xfrm flipH="1">
            <a:off x="-328144" y="3620622"/>
            <a:ext cx="653528" cy="607143"/>
            <a:chOff x="5454300" y="91375"/>
            <a:chExt cx="1110875" cy="1032029"/>
          </a:xfrm>
        </p:grpSpPr>
        <p:sp>
          <p:nvSpPr>
            <p:cNvPr id="1670" name="Google Shape;1670;p16"/>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16"/>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16"/>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16"/>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16"/>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16"/>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16"/>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16"/>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16"/>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16"/>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16"/>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16"/>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16"/>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16"/>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16"/>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16"/>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16"/>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16"/>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16"/>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16"/>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16"/>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16"/>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16"/>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16"/>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16"/>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16"/>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16"/>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16"/>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16"/>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16"/>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16"/>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16"/>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16"/>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16"/>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16"/>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16"/>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16"/>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16"/>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08" name="Google Shape;1708;p16"/>
          <p:cNvSpPr/>
          <p:nvPr/>
        </p:nvSpPr>
        <p:spPr>
          <a:xfrm flipH="1">
            <a:off x="5061817" y="4960921"/>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709" name="Shape 1709"/>
        <p:cNvGrpSpPr/>
        <p:nvPr/>
      </p:nvGrpSpPr>
      <p:grpSpPr>
        <a:xfrm>
          <a:off x="0" y="0"/>
          <a:ext cx="0" cy="0"/>
          <a:chOff x="0" y="0"/>
          <a:chExt cx="0" cy="0"/>
        </a:xfrm>
      </p:grpSpPr>
      <p:grpSp>
        <p:nvGrpSpPr>
          <p:cNvPr id="1710" name="Google Shape;1710;p17"/>
          <p:cNvGrpSpPr/>
          <p:nvPr/>
        </p:nvGrpSpPr>
        <p:grpSpPr>
          <a:xfrm flipH="1" rot="-9669600">
            <a:off x="359041" y="-562973"/>
            <a:ext cx="8230038" cy="6052247"/>
            <a:chOff x="1453775" y="699900"/>
            <a:chExt cx="6300846" cy="4633548"/>
          </a:xfrm>
        </p:grpSpPr>
        <p:sp>
          <p:nvSpPr>
            <p:cNvPr id="1711" name="Google Shape;1711;p17"/>
            <p:cNvSpPr/>
            <p:nvPr/>
          </p:nvSpPr>
          <p:spPr>
            <a:xfrm>
              <a:off x="1790140" y="1049278"/>
              <a:ext cx="5636483" cy="4284170"/>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17"/>
            <p:cNvSpPr/>
            <p:nvPr/>
          </p:nvSpPr>
          <p:spPr>
            <a:xfrm>
              <a:off x="1568427" y="1421024"/>
              <a:ext cx="489304" cy="489270"/>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17"/>
            <p:cNvSpPr/>
            <p:nvPr/>
          </p:nvSpPr>
          <p:spPr>
            <a:xfrm>
              <a:off x="7258081" y="2202191"/>
              <a:ext cx="389023" cy="389057"/>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17"/>
            <p:cNvSpPr/>
            <p:nvPr/>
          </p:nvSpPr>
          <p:spPr>
            <a:xfrm>
              <a:off x="1453775" y="2190578"/>
              <a:ext cx="202188" cy="202188"/>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17"/>
            <p:cNvSpPr/>
            <p:nvPr/>
          </p:nvSpPr>
          <p:spPr>
            <a:xfrm>
              <a:off x="4577003" y="699900"/>
              <a:ext cx="202188" cy="203035"/>
            </a:xfrm>
            <a:custGeom>
              <a:rect b="b" l="l" r="r" t="t"/>
              <a:pathLst>
                <a:path extrusionOk="0" h="5991" w="5966">
                  <a:moveTo>
                    <a:pt x="2983" y="0"/>
                  </a:moveTo>
                  <a:cubicBezTo>
                    <a:pt x="1354" y="0"/>
                    <a:pt x="0" y="1354"/>
                    <a:pt x="0" y="3008"/>
                  </a:cubicBezTo>
                  <a:cubicBezTo>
                    <a:pt x="0" y="4637"/>
                    <a:pt x="1354" y="5990"/>
                    <a:pt x="2983" y="5990"/>
                  </a:cubicBezTo>
                  <a:cubicBezTo>
                    <a:pt x="4637" y="5990"/>
                    <a:pt x="5965" y="4637"/>
                    <a:pt x="5965" y="3008"/>
                  </a:cubicBezTo>
                  <a:cubicBezTo>
                    <a:pt x="5965" y="1354"/>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17"/>
            <p:cNvSpPr/>
            <p:nvPr/>
          </p:nvSpPr>
          <p:spPr>
            <a:xfrm>
              <a:off x="7552433" y="4282645"/>
              <a:ext cx="202188" cy="202188"/>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17"/>
            <p:cNvSpPr/>
            <p:nvPr/>
          </p:nvSpPr>
          <p:spPr>
            <a:xfrm>
              <a:off x="7220305" y="4670794"/>
              <a:ext cx="534310" cy="534310"/>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8" name="Google Shape;1718;p17"/>
          <p:cNvGrpSpPr/>
          <p:nvPr/>
        </p:nvGrpSpPr>
        <p:grpSpPr>
          <a:xfrm flipH="1" rot="10800000">
            <a:off x="8166925" y="3750696"/>
            <a:ext cx="1110875" cy="1032029"/>
            <a:chOff x="5454300" y="91375"/>
            <a:chExt cx="1110875" cy="1032029"/>
          </a:xfrm>
        </p:grpSpPr>
        <p:sp>
          <p:nvSpPr>
            <p:cNvPr id="1719" name="Google Shape;1719;p17"/>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17"/>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17"/>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17"/>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17"/>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17"/>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17"/>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17"/>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17"/>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17"/>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17"/>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17"/>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17"/>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17"/>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17"/>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17"/>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17"/>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17"/>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17"/>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17"/>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17"/>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17"/>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17"/>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17"/>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17"/>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17"/>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17"/>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17"/>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17"/>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17"/>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17"/>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17"/>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17"/>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17"/>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17"/>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17"/>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17"/>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17"/>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57" name="Google Shape;1757;p17"/>
          <p:cNvSpPr/>
          <p:nvPr/>
        </p:nvSpPr>
        <p:spPr>
          <a:xfrm flipH="1" rot="10800000">
            <a:off x="5062400" y="4424948"/>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17"/>
          <p:cNvSpPr/>
          <p:nvPr/>
        </p:nvSpPr>
        <p:spPr>
          <a:xfrm flipH="1" rot="10800000">
            <a:off x="481213" y="2770220"/>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59" name="Google Shape;1759;p17"/>
          <p:cNvGrpSpPr/>
          <p:nvPr/>
        </p:nvGrpSpPr>
        <p:grpSpPr>
          <a:xfrm flipH="1" rot="10800000">
            <a:off x="1477373" y="294986"/>
            <a:ext cx="653528" cy="607143"/>
            <a:chOff x="5454300" y="91375"/>
            <a:chExt cx="1110875" cy="1032029"/>
          </a:xfrm>
        </p:grpSpPr>
        <p:sp>
          <p:nvSpPr>
            <p:cNvPr id="1760" name="Google Shape;1760;p17"/>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17"/>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17"/>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17"/>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17"/>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17"/>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17"/>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17"/>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17"/>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17"/>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17"/>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17"/>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17"/>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17"/>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17"/>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17"/>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17"/>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17"/>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17"/>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17"/>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17"/>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17"/>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17"/>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17"/>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17"/>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17"/>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17"/>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17"/>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17"/>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17"/>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17"/>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17"/>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17"/>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17"/>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17"/>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17"/>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17"/>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17"/>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8" name="Google Shape;1798;p17"/>
          <p:cNvGrpSpPr/>
          <p:nvPr/>
        </p:nvGrpSpPr>
        <p:grpSpPr>
          <a:xfrm flipH="1" rot="10800000">
            <a:off x="241075" y="3910846"/>
            <a:ext cx="1110875" cy="1032029"/>
            <a:chOff x="5454300" y="91375"/>
            <a:chExt cx="1110875" cy="1032029"/>
          </a:xfrm>
        </p:grpSpPr>
        <p:sp>
          <p:nvSpPr>
            <p:cNvPr id="1799" name="Google Shape;1799;p17"/>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17"/>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17"/>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17"/>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17"/>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17"/>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17"/>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17"/>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17"/>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17"/>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17"/>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17"/>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17"/>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17"/>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17"/>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17"/>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17"/>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17"/>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17"/>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17"/>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17"/>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17"/>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17"/>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17"/>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17"/>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17"/>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17"/>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17"/>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17"/>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17"/>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17"/>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17"/>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17"/>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17"/>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17"/>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17"/>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17"/>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17"/>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7" name="Google Shape;1837;p17"/>
          <p:cNvSpPr/>
          <p:nvPr/>
        </p:nvSpPr>
        <p:spPr>
          <a:xfrm flipH="1" rot="10800000">
            <a:off x="8235845" y="1556517"/>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17"/>
          <p:cNvSpPr/>
          <p:nvPr/>
        </p:nvSpPr>
        <p:spPr>
          <a:xfrm flipH="1" rot="10800000">
            <a:off x="568645" y="618367"/>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39" name="Google Shape;1839;p17"/>
          <p:cNvGrpSpPr/>
          <p:nvPr/>
        </p:nvGrpSpPr>
        <p:grpSpPr>
          <a:xfrm flipH="1" rot="10800000">
            <a:off x="7072224" y="364790"/>
            <a:ext cx="925359" cy="859680"/>
            <a:chOff x="5454300" y="91375"/>
            <a:chExt cx="1110875" cy="1032029"/>
          </a:xfrm>
        </p:grpSpPr>
        <p:sp>
          <p:nvSpPr>
            <p:cNvPr id="1840" name="Google Shape;1840;p17"/>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17"/>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17"/>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17"/>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17"/>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17"/>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17"/>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17"/>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17"/>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17"/>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17"/>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17"/>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17"/>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17"/>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17"/>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17"/>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17"/>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17"/>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17"/>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17"/>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17"/>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17"/>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17"/>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17"/>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17"/>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17"/>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17"/>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17"/>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17"/>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17"/>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17"/>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17"/>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17"/>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17"/>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17"/>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17"/>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17"/>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17"/>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78" name="Google Shape;1878;p17"/>
          <p:cNvSpPr/>
          <p:nvPr/>
        </p:nvSpPr>
        <p:spPr>
          <a:xfrm flipH="1" rot="10800000">
            <a:off x="4760938" y="-158130"/>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180" name="Shape 180"/>
        <p:cNvGrpSpPr/>
        <p:nvPr/>
      </p:nvGrpSpPr>
      <p:grpSpPr>
        <a:xfrm>
          <a:off x="0" y="0"/>
          <a:ext cx="0" cy="0"/>
          <a:chOff x="0" y="0"/>
          <a:chExt cx="0" cy="0"/>
        </a:xfrm>
      </p:grpSpPr>
      <p:sp>
        <p:nvSpPr>
          <p:cNvPr id="181" name="Google Shape;181;p3"/>
          <p:cNvSpPr/>
          <p:nvPr/>
        </p:nvSpPr>
        <p:spPr>
          <a:xfrm flipH="1" rot="-2187155">
            <a:off x="-3050394" y="-2082402"/>
            <a:ext cx="5651602" cy="4295662"/>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
          <p:cNvSpPr/>
          <p:nvPr/>
        </p:nvSpPr>
        <p:spPr>
          <a:xfrm flipH="1" rot="1130278">
            <a:off x="7929175" y="3895569"/>
            <a:ext cx="3439473" cy="2614270"/>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3"/>
          <p:cNvSpPr/>
          <p:nvPr/>
        </p:nvSpPr>
        <p:spPr>
          <a:xfrm flipH="1" rot="1130410">
            <a:off x="8750302" y="1681326"/>
            <a:ext cx="639122" cy="639078"/>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3"/>
          <p:cNvSpPr/>
          <p:nvPr/>
        </p:nvSpPr>
        <p:spPr>
          <a:xfrm flipH="1" rot="1130410">
            <a:off x="8704477" y="2744883"/>
            <a:ext cx="264095" cy="264095"/>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3"/>
          <p:cNvSpPr/>
          <p:nvPr/>
        </p:nvSpPr>
        <p:spPr>
          <a:xfrm flipH="1" rot="1130410">
            <a:off x="7050782" y="70424"/>
            <a:ext cx="264095" cy="265202"/>
          </a:xfrm>
          <a:custGeom>
            <a:rect b="b" l="l" r="r" t="t"/>
            <a:pathLst>
              <a:path extrusionOk="0" h="5991" w="5966">
                <a:moveTo>
                  <a:pt x="2983" y="0"/>
                </a:moveTo>
                <a:cubicBezTo>
                  <a:pt x="1354" y="0"/>
                  <a:pt x="0" y="1354"/>
                  <a:pt x="0" y="3008"/>
                </a:cubicBezTo>
                <a:cubicBezTo>
                  <a:pt x="0" y="4637"/>
                  <a:pt x="1354" y="5990"/>
                  <a:pt x="2983" y="5990"/>
                </a:cubicBezTo>
                <a:cubicBezTo>
                  <a:pt x="4637" y="5990"/>
                  <a:pt x="5965" y="4637"/>
                  <a:pt x="5965" y="3008"/>
                </a:cubicBezTo>
                <a:cubicBezTo>
                  <a:pt x="5965" y="1354"/>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3"/>
          <p:cNvSpPr/>
          <p:nvPr/>
        </p:nvSpPr>
        <p:spPr>
          <a:xfrm flipH="1" rot="1130410">
            <a:off x="2013031" y="4843844"/>
            <a:ext cx="264095" cy="264095"/>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3"/>
          <p:cNvSpPr/>
          <p:nvPr/>
        </p:nvSpPr>
        <p:spPr>
          <a:xfrm flipH="1" rot="1130410">
            <a:off x="-234163" y="4626937"/>
            <a:ext cx="697908" cy="697908"/>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8" name="Google Shape;188;p3"/>
          <p:cNvGrpSpPr/>
          <p:nvPr/>
        </p:nvGrpSpPr>
        <p:grpSpPr>
          <a:xfrm flipH="1">
            <a:off x="-227564" y="-219679"/>
            <a:ext cx="1110875" cy="1032029"/>
            <a:chOff x="5454300" y="91375"/>
            <a:chExt cx="1110875" cy="1032029"/>
          </a:xfrm>
        </p:grpSpPr>
        <p:sp>
          <p:nvSpPr>
            <p:cNvPr id="189" name="Google Shape;189;p3"/>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3"/>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3"/>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3"/>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3"/>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3"/>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3"/>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3"/>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3"/>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3"/>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3"/>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3"/>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3"/>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3"/>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3"/>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3"/>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3"/>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3"/>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3"/>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3"/>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3"/>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3"/>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3"/>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3"/>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3"/>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3"/>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3"/>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3"/>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3"/>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3"/>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3"/>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3"/>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3"/>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3"/>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3"/>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3"/>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3"/>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7" name="Google Shape;227;p3"/>
          <p:cNvSpPr/>
          <p:nvPr/>
        </p:nvSpPr>
        <p:spPr>
          <a:xfrm flipH="1">
            <a:off x="1812892" y="-219491"/>
            <a:ext cx="369357" cy="357777"/>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3"/>
          <p:cNvSpPr/>
          <p:nvPr/>
        </p:nvSpPr>
        <p:spPr>
          <a:xfrm flipH="1">
            <a:off x="8046665" y="-267154"/>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9" name="Google Shape;229;p3"/>
          <p:cNvGrpSpPr/>
          <p:nvPr/>
        </p:nvGrpSpPr>
        <p:grpSpPr>
          <a:xfrm flipH="1">
            <a:off x="8586685" y="4353780"/>
            <a:ext cx="653528" cy="607143"/>
            <a:chOff x="5454300" y="91375"/>
            <a:chExt cx="1110875" cy="1032029"/>
          </a:xfrm>
        </p:grpSpPr>
        <p:sp>
          <p:nvSpPr>
            <p:cNvPr id="230" name="Google Shape;230;p3"/>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3"/>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3"/>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3"/>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3"/>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3"/>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3"/>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3"/>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3"/>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3"/>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3"/>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3"/>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3"/>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3"/>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3"/>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3"/>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3"/>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3"/>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3"/>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3"/>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3"/>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3"/>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3"/>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3"/>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3"/>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3"/>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3"/>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8" name="Google Shape;268;p3"/>
          <p:cNvGrpSpPr/>
          <p:nvPr/>
        </p:nvGrpSpPr>
        <p:grpSpPr>
          <a:xfrm flipH="1">
            <a:off x="8668911" y="138271"/>
            <a:ext cx="1110875" cy="1032029"/>
            <a:chOff x="5454300" y="91375"/>
            <a:chExt cx="1110875" cy="1032029"/>
          </a:xfrm>
        </p:grpSpPr>
        <p:sp>
          <p:nvSpPr>
            <p:cNvPr id="269" name="Google Shape;269;p3"/>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3"/>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3"/>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3"/>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3"/>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3"/>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3"/>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3"/>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3"/>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3"/>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3"/>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3"/>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3"/>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3"/>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3"/>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3"/>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3"/>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3"/>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3"/>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3"/>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3"/>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3"/>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7" name="Google Shape;307;p3"/>
          <p:cNvSpPr/>
          <p:nvPr/>
        </p:nvSpPr>
        <p:spPr>
          <a:xfrm flipH="1">
            <a:off x="181406" y="1716323"/>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
          <p:cNvSpPr/>
          <p:nvPr/>
        </p:nvSpPr>
        <p:spPr>
          <a:xfrm flipH="1">
            <a:off x="8766993" y="3479148"/>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9" name="Google Shape;309;p3"/>
          <p:cNvGrpSpPr/>
          <p:nvPr/>
        </p:nvGrpSpPr>
        <p:grpSpPr>
          <a:xfrm flipH="1">
            <a:off x="-328144" y="3620622"/>
            <a:ext cx="653528" cy="607143"/>
            <a:chOff x="5454300" y="91375"/>
            <a:chExt cx="1110875" cy="1032029"/>
          </a:xfrm>
        </p:grpSpPr>
        <p:sp>
          <p:nvSpPr>
            <p:cNvPr id="310" name="Google Shape;310;p3"/>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3"/>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8" name="Google Shape;348;p3"/>
          <p:cNvSpPr/>
          <p:nvPr/>
        </p:nvSpPr>
        <p:spPr>
          <a:xfrm flipH="1">
            <a:off x="5061817" y="4960921"/>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0" name="Shape 350"/>
        <p:cNvGrpSpPr/>
        <p:nvPr/>
      </p:nvGrpSpPr>
      <p:grpSpPr>
        <a:xfrm>
          <a:off x="0" y="0"/>
          <a:ext cx="0" cy="0"/>
          <a:chOff x="0" y="0"/>
          <a:chExt cx="0" cy="0"/>
        </a:xfrm>
      </p:grpSpPr>
      <p:sp>
        <p:nvSpPr>
          <p:cNvPr id="351" name="Google Shape;351;p4"/>
          <p:cNvSpPr/>
          <p:nvPr/>
        </p:nvSpPr>
        <p:spPr>
          <a:xfrm flipH="1" rot="8612845">
            <a:off x="6438091" y="2095696"/>
            <a:ext cx="5651602" cy="4295662"/>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4"/>
          <p:cNvSpPr/>
          <p:nvPr/>
        </p:nvSpPr>
        <p:spPr>
          <a:xfrm flipH="1" rot="-9669669">
            <a:off x="-687183" y="-2440409"/>
            <a:ext cx="5651503" cy="4295587"/>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4"/>
          <p:cNvSpPr/>
          <p:nvPr/>
        </p:nvSpPr>
        <p:spPr>
          <a:xfrm flipH="1" rot="-9669590">
            <a:off x="186437" y="2738639"/>
            <a:ext cx="639122" cy="639078"/>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4"/>
          <p:cNvSpPr/>
          <p:nvPr/>
        </p:nvSpPr>
        <p:spPr>
          <a:xfrm flipH="1" rot="-9669590">
            <a:off x="7231757" y="2295822"/>
            <a:ext cx="508137" cy="508181"/>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4"/>
          <p:cNvSpPr/>
          <p:nvPr/>
        </p:nvSpPr>
        <p:spPr>
          <a:xfrm flipH="1" rot="-9669590">
            <a:off x="135952" y="1804540"/>
            <a:ext cx="264095" cy="264095"/>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4"/>
          <p:cNvSpPr/>
          <p:nvPr/>
        </p:nvSpPr>
        <p:spPr>
          <a:xfrm flipH="1" rot="-9669590">
            <a:off x="3185797" y="4644042"/>
            <a:ext cx="264095" cy="265202"/>
          </a:xfrm>
          <a:custGeom>
            <a:rect b="b" l="l" r="r" t="t"/>
            <a:pathLst>
              <a:path extrusionOk="0" h="5991" w="5966">
                <a:moveTo>
                  <a:pt x="2983" y="0"/>
                </a:moveTo>
                <a:cubicBezTo>
                  <a:pt x="1354" y="0"/>
                  <a:pt x="0" y="1354"/>
                  <a:pt x="0" y="3008"/>
                </a:cubicBezTo>
                <a:cubicBezTo>
                  <a:pt x="0" y="4637"/>
                  <a:pt x="1354" y="5990"/>
                  <a:pt x="2983" y="5990"/>
                </a:cubicBezTo>
                <a:cubicBezTo>
                  <a:pt x="4637" y="5990"/>
                  <a:pt x="5965" y="4637"/>
                  <a:pt x="5965" y="3008"/>
                </a:cubicBezTo>
                <a:cubicBezTo>
                  <a:pt x="5965" y="1354"/>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4"/>
          <p:cNvSpPr/>
          <p:nvPr/>
        </p:nvSpPr>
        <p:spPr>
          <a:xfrm flipH="1" rot="-9669590">
            <a:off x="6579322" y="402954"/>
            <a:ext cx="264095" cy="264095"/>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4"/>
          <p:cNvSpPr/>
          <p:nvPr/>
        </p:nvSpPr>
        <p:spPr>
          <a:xfrm flipH="1" rot="-9669590">
            <a:off x="8769766" y="45060"/>
            <a:ext cx="697908" cy="697908"/>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9" name="Google Shape;359;p4"/>
          <p:cNvGrpSpPr/>
          <p:nvPr/>
        </p:nvGrpSpPr>
        <p:grpSpPr>
          <a:xfrm flipH="1" rot="10800000">
            <a:off x="7658275" y="3818830"/>
            <a:ext cx="1110875" cy="1032029"/>
            <a:chOff x="5454300" y="91375"/>
            <a:chExt cx="1110875" cy="1032029"/>
          </a:xfrm>
        </p:grpSpPr>
        <p:sp>
          <p:nvSpPr>
            <p:cNvPr id="360" name="Google Shape;360;p4"/>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4"/>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4"/>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4"/>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4"/>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4"/>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4"/>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4"/>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4"/>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4"/>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4"/>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4"/>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4"/>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4"/>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4"/>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4"/>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4"/>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4"/>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4"/>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4"/>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4"/>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4"/>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4"/>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4"/>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4"/>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4"/>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4"/>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4"/>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4"/>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4"/>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4"/>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4"/>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4"/>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4"/>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4"/>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4"/>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4"/>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4"/>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8" name="Google Shape;398;p4"/>
          <p:cNvSpPr/>
          <p:nvPr/>
        </p:nvSpPr>
        <p:spPr>
          <a:xfrm flipH="1" rot="10800000">
            <a:off x="6635225" y="4155945"/>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4"/>
          <p:cNvSpPr/>
          <p:nvPr/>
        </p:nvSpPr>
        <p:spPr>
          <a:xfrm flipH="1" rot="10800000">
            <a:off x="1579013" y="3881092"/>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0" name="Google Shape;400;p4"/>
          <p:cNvGrpSpPr/>
          <p:nvPr/>
        </p:nvGrpSpPr>
        <p:grpSpPr>
          <a:xfrm flipH="1" rot="10800000">
            <a:off x="1125048" y="318971"/>
            <a:ext cx="653528" cy="607143"/>
            <a:chOff x="5454300" y="91375"/>
            <a:chExt cx="1110875" cy="1032029"/>
          </a:xfrm>
        </p:grpSpPr>
        <p:sp>
          <p:nvSpPr>
            <p:cNvPr id="401" name="Google Shape;401;p4"/>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4"/>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4"/>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4"/>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4"/>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4"/>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4"/>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4"/>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4"/>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4"/>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4"/>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4"/>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4"/>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4"/>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4"/>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4"/>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4"/>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4"/>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4"/>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4"/>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4"/>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4"/>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4"/>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4"/>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4"/>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4"/>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4"/>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4"/>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4"/>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4"/>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4"/>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4"/>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4"/>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4"/>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4"/>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4"/>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4"/>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9" name="Google Shape;439;p4"/>
          <p:cNvGrpSpPr/>
          <p:nvPr/>
        </p:nvGrpSpPr>
        <p:grpSpPr>
          <a:xfrm flipH="1" rot="10800000">
            <a:off x="159663" y="3727518"/>
            <a:ext cx="1110875" cy="1032029"/>
            <a:chOff x="5454300" y="91375"/>
            <a:chExt cx="1110875" cy="1032029"/>
          </a:xfrm>
        </p:grpSpPr>
        <p:sp>
          <p:nvSpPr>
            <p:cNvPr id="440" name="Google Shape;440;p4"/>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4"/>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4"/>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4"/>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4"/>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4"/>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4"/>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4"/>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4"/>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4"/>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4"/>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4"/>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4"/>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4"/>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4"/>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4"/>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4"/>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4"/>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4"/>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4"/>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4"/>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4"/>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4"/>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4"/>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4"/>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4"/>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4"/>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4"/>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4"/>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4"/>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4"/>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4"/>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4"/>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4"/>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4"/>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4"/>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4"/>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4"/>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8" name="Google Shape;478;p4"/>
          <p:cNvSpPr/>
          <p:nvPr/>
        </p:nvSpPr>
        <p:spPr>
          <a:xfrm flipH="1" rot="10800000">
            <a:off x="8288020" y="1658714"/>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4"/>
          <p:cNvSpPr/>
          <p:nvPr/>
        </p:nvSpPr>
        <p:spPr>
          <a:xfrm flipH="1" rot="10800000">
            <a:off x="620820" y="720564"/>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0" name="Google Shape;480;p4"/>
          <p:cNvGrpSpPr/>
          <p:nvPr/>
        </p:nvGrpSpPr>
        <p:grpSpPr>
          <a:xfrm flipH="1" rot="10800000">
            <a:off x="7658265" y="318978"/>
            <a:ext cx="653528" cy="607143"/>
            <a:chOff x="5454300" y="91375"/>
            <a:chExt cx="1110875" cy="1032029"/>
          </a:xfrm>
        </p:grpSpPr>
        <p:sp>
          <p:nvSpPr>
            <p:cNvPr id="481" name="Google Shape;481;p4"/>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4"/>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4"/>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4"/>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4"/>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4"/>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4"/>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4"/>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4"/>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4"/>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4"/>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4"/>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4"/>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4"/>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4"/>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4"/>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4"/>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4"/>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4"/>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4"/>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4"/>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4"/>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4"/>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4"/>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4"/>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4"/>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4"/>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4"/>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4"/>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4"/>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4"/>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4"/>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4"/>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4"/>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4"/>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4"/>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4"/>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4"/>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9" name="Google Shape;519;p4"/>
          <p:cNvSpPr txBox="1"/>
          <p:nvPr>
            <p:ph type="title"/>
          </p:nvPr>
        </p:nvSpPr>
        <p:spPr>
          <a:xfrm>
            <a:off x="2600250" y="2104200"/>
            <a:ext cx="3943500" cy="177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600"/>
              <a:buNone/>
              <a:defRPr sz="5000">
                <a:solidFill>
                  <a:schemeClr val="lt2"/>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20" name="Google Shape;520;p4"/>
          <p:cNvSpPr txBox="1"/>
          <p:nvPr>
            <p:ph idx="2" type="title"/>
          </p:nvPr>
        </p:nvSpPr>
        <p:spPr>
          <a:xfrm>
            <a:off x="4013250" y="1262400"/>
            <a:ext cx="11175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6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21" name="Shape 521"/>
        <p:cNvGrpSpPr/>
        <p:nvPr/>
      </p:nvGrpSpPr>
      <p:grpSpPr>
        <a:xfrm>
          <a:off x="0" y="0"/>
          <a:ext cx="0" cy="0"/>
          <a:chOff x="0" y="0"/>
          <a:chExt cx="0" cy="0"/>
        </a:xfrm>
      </p:grpSpPr>
      <p:sp>
        <p:nvSpPr>
          <p:cNvPr id="522" name="Google Shape;522;p5"/>
          <p:cNvSpPr/>
          <p:nvPr/>
        </p:nvSpPr>
        <p:spPr>
          <a:xfrm rot="2187155">
            <a:off x="5850966" y="-1024349"/>
            <a:ext cx="5651602" cy="4295662"/>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5"/>
          <p:cNvSpPr/>
          <p:nvPr/>
        </p:nvSpPr>
        <p:spPr>
          <a:xfrm rot="-1130410">
            <a:off x="5065832" y="280905"/>
            <a:ext cx="508137" cy="508181"/>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5"/>
          <p:cNvSpPr/>
          <p:nvPr/>
        </p:nvSpPr>
        <p:spPr>
          <a:xfrm rot="-1130410">
            <a:off x="4374272" y="120134"/>
            <a:ext cx="264095" cy="264095"/>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5"/>
          <p:cNvSpPr/>
          <p:nvPr/>
        </p:nvSpPr>
        <p:spPr>
          <a:xfrm rot="-1130410">
            <a:off x="8182641" y="4624040"/>
            <a:ext cx="697908" cy="697908"/>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5"/>
          <p:cNvSpPr/>
          <p:nvPr/>
        </p:nvSpPr>
        <p:spPr>
          <a:xfrm flipH="1" rot="10800000">
            <a:off x="8346925" y="212470"/>
            <a:ext cx="369357" cy="357777"/>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7" name="Google Shape;527;p5"/>
          <p:cNvGrpSpPr/>
          <p:nvPr/>
        </p:nvGrpSpPr>
        <p:grpSpPr>
          <a:xfrm flipH="1" rot="10800000">
            <a:off x="-544937" y="-343432"/>
            <a:ext cx="1110875" cy="1032029"/>
            <a:chOff x="5454300" y="91375"/>
            <a:chExt cx="1110875" cy="1032029"/>
          </a:xfrm>
        </p:grpSpPr>
        <p:sp>
          <p:nvSpPr>
            <p:cNvPr id="528" name="Google Shape;528;p5"/>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5"/>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5"/>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5"/>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5"/>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5"/>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5"/>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5"/>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5"/>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5"/>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5"/>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5"/>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5"/>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5"/>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5"/>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5"/>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5"/>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5"/>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5"/>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5"/>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5"/>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5"/>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5"/>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5"/>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5"/>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5"/>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5"/>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5"/>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5"/>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5"/>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5"/>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5"/>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5"/>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5"/>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5"/>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5"/>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5"/>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6" name="Google Shape;566;p5"/>
          <p:cNvSpPr/>
          <p:nvPr/>
        </p:nvSpPr>
        <p:spPr>
          <a:xfrm flipH="1" rot="10800000">
            <a:off x="0" y="1387533"/>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5"/>
          <p:cNvSpPr/>
          <p:nvPr/>
        </p:nvSpPr>
        <p:spPr>
          <a:xfrm flipH="1" rot="10800000">
            <a:off x="861150" y="4962658"/>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5"/>
          <p:cNvSpPr/>
          <p:nvPr/>
        </p:nvSpPr>
        <p:spPr>
          <a:xfrm rot="-1130410">
            <a:off x="2455910" y="4720522"/>
            <a:ext cx="264095" cy="264095"/>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5"/>
          <p:cNvSpPr/>
          <p:nvPr/>
        </p:nvSpPr>
        <p:spPr>
          <a:xfrm rot="-1130410">
            <a:off x="-225984" y="4259540"/>
            <a:ext cx="697908" cy="697908"/>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5"/>
          <p:cNvSpPr txBox="1"/>
          <p:nvPr>
            <p:ph type="title"/>
          </p:nvPr>
        </p:nvSpPr>
        <p:spPr>
          <a:xfrm>
            <a:off x="720000" y="983063"/>
            <a:ext cx="3426000" cy="116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571" name="Google Shape;571;p5"/>
          <p:cNvSpPr txBox="1"/>
          <p:nvPr>
            <p:ph idx="1" type="body"/>
          </p:nvPr>
        </p:nvSpPr>
        <p:spPr>
          <a:xfrm>
            <a:off x="720000" y="2149838"/>
            <a:ext cx="3735900" cy="2010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2"/>
              </a:buClr>
              <a:buSzPts val="1400"/>
              <a:buChar char="●"/>
              <a:defRPr sz="1400">
                <a:solidFill>
                  <a:srgbClr val="434343"/>
                </a:solidFill>
              </a:defRPr>
            </a:lvl1pPr>
            <a:lvl2pPr indent="-304800" lvl="1" marL="914400" algn="l">
              <a:lnSpc>
                <a:spcPct val="115000"/>
              </a:lnSpc>
              <a:spcBef>
                <a:spcPts val="0"/>
              </a:spcBef>
              <a:spcAft>
                <a:spcPts val="0"/>
              </a:spcAft>
              <a:buSzPts val="1200"/>
              <a:buChar char="○"/>
              <a:defRPr>
                <a:solidFill>
                  <a:srgbClr val="434343"/>
                </a:solidFill>
              </a:defRPr>
            </a:lvl2pPr>
            <a:lvl3pPr indent="-304800" lvl="2" marL="1371600" algn="l">
              <a:lnSpc>
                <a:spcPct val="115000"/>
              </a:lnSpc>
              <a:spcBef>
                <a:spcPts val="0"/>
              </a:spcBef>
              <a:spcAft>
                <a:spcPts val="0"/>
              </a:spcAft>
              <a:buSzPts val="1200"/>
              <a:buChar char="■"/>
              <a:defRPr>
                <a:solidFill>
                  <a:srgbClr val="434343"/>
                </a:solidFill>
              </a:defRPr>
            </a:lvl3pPr>
            <a:lvl4pPr indent="-304800" lvl="3" marL="1828800" algn="l">
              <a:lnSpc>
                <a:spcPct val="115000"/>
              </a:lnSpc>
              <a:spcBef>
                <a:spcPts val="0"/>
              </a:spcBef>
              <a:spcAft>
                <a:spcPts val="0"/>
              </a:spcAft>
              <a:buSzPts val="1200"/>
              <a:buChar char="●"/>
              <a:defRPr>
                <a:solidFill>
                  <a:srgbClr val="434343"/>
                </a:solidFill>
              </a:defRPr>
            </a:lvl4pPr>
            <a:lvl5pPr indent="-304800" lvl="4" marL="2286000" algn="l">
              <a:lnSpc>
                <a:spcPct val="115000"/>
              </a:lnSpc>
              <a:spcBef>
                <a:spcPts val="0"/>
              </a:spcBef>
              <a:spcAft>
                <a:spcPts val="0"/>
              </a:spcAft>
              <a:buSzPts val="1200"/>
              <a:buChar char="○"/>
              <a:defRPr>
                <a:solidFill>
                  <a:srgbClr val="434343"/>
                </a:solidFill>
              </a:defRPr>
            </a:lvl5pPr>
            <a:lvl6pPr indent="-304800" lvl="5" marL="2743200" algn="l">
              <a:lnSpc>
                <a:spcPct val="115000"/>
              </a:lnSpc>
              <a:spcBef>
                <a:spcPts val="0"/>
              </a:spcBef>
              <a:spcAft>
                <a:spcPts val="0"/>
              </a:spcAft>
              <a:buSzPts val="1200"/>
              <a:buChar char="■"/>
              <a:defRPr>
                <a:solidFill>
                  <a:srgbClr val="434343"/>
                </a:solidFill>
              </a:defRPr>
            </a:lvl6pPr>
            <a:lvl7pPr indent="-304800" lvl="6" marL="3200400" algn="l">
              <a:lnSpc>
                <a:spcPct val="115000"/>
              </a:lnSpc>
              <a:spcBef>
                <a:spcPts val="0"/>
              </a:spcBef>
              <a:spcAft>
                <a:spcPts val="0"/>
              </a:spcAft>
              <a:buSzPts val="1200"/>
              <a:buChar char="●"/>
              <a:defRPr>
                <a:solidFill>
                  <a:srgbClr val="434343"/>
                </a:solidFill>
              </a:defRPr>
            </a:lvl7pPr>
            <a:lvl8pPr indent="-304800" lvl="7" marL="3657600" algn="l">
              <a:lnSpc>
                <a:spcPct val="115000"/>
              </a:lnSpc>
              <a:spcBef>
                <a:spcPts val="0"/>
              </a:spcBef>
              <a:spcAft>
                <a:spcPts val="0"/>
              </a:spcAft>
              <a:buSzPts val="1200"/>
              <a:buChar char="○"/>
              <a:defRPr>
                <a:solidFill>
                  <a:srgbClr val="434343"/>
                </a:solidFill>
              </a:defRPr>
            </a:lvl8pPr>
            <a:lvl9pPr indent="-304800" lvl="8" marL="4114800" algn="l">
              <a:lnSpc>
                <a:spcPct val="115000"/>
              </a:lnSpc>
              <a:spcBef>
                <a:spcPts val="0"/>
              </a:spcBef>
              <a:spcAft>
                <a:spcPts val="0"/>
              </a:spcAft>
              <a:buSzPts val="1200"/>
              <a:buChar char="■"/>
              <a:defRPr>
                <a:solidFill>
                  <a:srgbClr val="434343"/>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572" name="Shape 572"/>
        <p:cNvGrpSpPr/>
        <p:nvPr/>
      </p:nvGrpSpPr>
      <p:grpSpPr>
        <a:xfrm>
          <a:off x="0" y="0"/>
          <a:ext cx="0" cy="0"/>
          <a:chOff x="0" y="0"/>
          <a:chExt cx="0" cy="0"/>
        </a:xfrm>
      </p:grpSpPr>
      <p:sp>
        <p:nvSpPr>
          <p:cNvPr id="573" name="Google Shape;573;p6"/>
          <p:cNvSpPr/>
          <p:nvPr/>
        </p:nvSpPr>
        <p:spPr>
          <a:xfrm flipH="1" rot="9614448">
            <a:off x="6874251" y="3353313"/>
            <a:ext cx="3908651" cy="2970882"/>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6"/>
          <p:cNvSpPr/>
          <p:nvPr/>
        </p:nvSpPr>
        <p:spPr>
          <a:xfrm flipH="1" rot="9614448">
            <a:off x="8658919" y="1876256"/>
            <a:ext cx="339310" cy="339287"/>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6"/>
          <p:cNvSpPr/>
          <p:nvPr/>
        </p:nvSpPr>
        <p:spPr>
          <a:xfrm flipH="1" rot="9614448">
            <a:off x="369338" y="3922038"/>
            <a:ext cx="269770" cy="269794"/>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6"/>
          <p:cNvSpPr/>
          <p:nvPr/>
        </p:nvSpPr>
        <p:spPr>
          <a:xfrm flipH="1" rot="9614448">
            <a:off x="8758476" y="1346192"/>
            <a:ext cx="140208" cy="140208"/>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6"/>
          <p:cNvSpPr/>
          <p:nvPr/>
        </p:nvSpPr>
        <p:spPr>
          <a:xfrm flipH="1" rot="9614448">
            <a:off x="1151730" y="4768659"/>
            <a:ext cx="140208" cy="140208"/>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6"/>
          <p:cNvSpPr/>
          <p:nvPr/>
        </p:nvSpPr>
        <p:spPr>
          <a:xfrm flipH="1" rot="9614448">
            <a:off x="475540" y="4540666"/>
            <a:ext cx="370520" cy="370520"/>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6"/>
          <p:cNvSpPr/>
          <p:nvPr/>
        </p:nvSpPr>
        <p:spPr>
          <a:xfrm flipH="1" rot="9614480">
            <a:off x="-588576" y="-579265"/>
            <a:ext cx="2185603" cy="1661230"/>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0" name="Google Shape;580;p6"/>
          <p:cNvGrpSpPr/>
          <p:nvPr/>
        </p:nvGrpSpPr>
        <p:grpSpPr>
          <a:xfrm flipH="1" rot="10800000">
            <a:off x="8738888" y="3580912"/>
            <a:ext cx="804162" cy="747086"/>
            <a:chOff x="5454300" y="91375"/>
            <a:chExt cx="1110875" cy="1032029"/>
          </a:xfrm>
        </p:grpSpPr>
        <p:sp>
          <p:nvSpPr>
            <p:cNvPr id="581" name="Google Shape;581;p6"/>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6"/>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6"/>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6"/>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6"/>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6"/>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6"/>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6"/>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6"/>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6"/>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6"/>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6"/>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6"/>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6"/>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6"/>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6"/>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6"/>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6"/>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6"/>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6"/>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6"/>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6"/>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6"/>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6"/>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6"/>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6"/>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6"/>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6"/>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6"/>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6"/>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6"/>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6"/>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6"/>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6"/>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6"/>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6"/>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6"/>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9" name="Google Shape;619;p6"/>
          <p:cNvSpPr/>
          <p:nvPr/>
        </p:nvSpPr>
        <p:spPr>
          <a:xfrm flipH="1" rot="10800000">
            <a:off x="423813" y="4164978"/>
            <a:ext cx="591214" cy="572707"/>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20" name="Google Shape;620;p6"/>
          <p:cNvGrpSpPr/>
          <p:nvPr/>
        </p:nvGrpSpPr>
        <p:grpSpPr>
          <a:xfrm flipH="1" rot="10800000">
            <a:off x="7500688" y="4418094"/>
            <a:ext cx="1110875" cy="1032029"/>
            <a:chOff x="5454300" y="91375"/>
            <a:chExt cx="1110875" cy="1032029"/>
          </a:xfrm>
        </p:grpSpPr>
        <p:sp>
          <p:nvSpPr>
            <p:cNvPr id="621" name="Google Shape;621;p6"/>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6"/>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6"/>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6"/>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6"/>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6"/>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6"/>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6"/>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6"/>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6"/>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6"/>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6"/>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6"/>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6"/>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6"/>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6"/>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6"/>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6"/>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6"/>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6"/>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6"/>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6"/>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6"/>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6"/>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6"/>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6"/>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6"/>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6"/>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6"/>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6"/>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6"/>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6"/>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6"/>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6"/>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6"/>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6"/>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6"/>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9" name="Google Shape;659;p6"/>
          <p:cNvGrpSpPr/>
          <p:nvPr/>
        </p:nvGrpSpPr>
        <p:grpSpPr>
          <a:xfrm flipH="1" rot="10800000">
            <a:off x="-51212" y="69606"/>
            <a:ext cx="1110875" cy="1032029"/>
            <a:chOff x="5454300" y="91375"/>
            <a:chExt cx="1110875" cy="1032029"/>
          </a:xfrm>
        </p:grpSpPr>
        <p:sp>
          <p:nvSpPr>
            <p:cNvPr id="660" name="Google Shape;660;p6"/>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6"/>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6"/>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6"/>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6"/>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6"/>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6"/>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6"/>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6"/>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6"/>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6"/>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6"/>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6"/>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6"/>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6"/>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6"/>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6"/>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6"/>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6"/>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6"/>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6"/>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6"/>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6"/>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6"/>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6"/>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6"/>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6"/>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6"/>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6"/>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6"/>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6"/>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6"/>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6"/>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6"/>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6"/>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6"/>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6"/>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6"/>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8" name="Google Shape;698;p6"/>
          <p:cNvSpPr/>
          <p:nvPr/>
        </p:nvSpPr>
        <p:spPr>
          <a:xfrm flipH="1" rot="10800000">
            <a:off x="8532963" y="299266"/>
            <a:ext cx="591214" cy="572707"/>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6"/>
          <p:cNvSpPr/>
          <p:nvPr/>
        </p:nvSpPr>
        <p:spPr>
          <a:xfrm flipH="1" rot="9614512">
            <a:off x="4472747" y="4552382"/>
            <a:ext cx="525435" cy="525399"/>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0" name="Google Shape;700;p6"/>
          <p:cNvGrpSpPr/>
          <p:nvPr/>
        </p:nvGrpSpPr>
        <p:grpSpPr>
          <a:xfrm flipH="1" rot="10800000">
            <a:off x="7409313" y="-447813"/>
            <a:ext cx="804162" cy="747086"/>
            <a:chOff x="5454300" y="91375"/>
            <a:chExt cx="1110875" cy="1032029"/>
          </a:xfrm>
        </p:grpSpPr>
        <p:sp>
          <p:nvSpPr>
            <p:cNvPr id="701" name="Google Shape;701;p6"/>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6"/>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6"/>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6"/>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6"/>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6"/>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6"/>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6"/>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6"/>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6"/>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6"/>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6"/>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6"/>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6"/>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6"/>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6"/>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6"/>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6"/>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6"/>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6"/>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6"/>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6"/>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6"/>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6"/>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6"/>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6"/>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6"/>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6"/>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6"/>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6"/>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6"/>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6"/>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6"/>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6"/>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6"/>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6"/>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6"/>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6"/>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9" name="Google Shape;739;p6"/>
          <p:cNvSpPr/>
          <p:nvPr/>
        </p:nvSpPr>
        <p:spPr>
          <a:xfrm flipH="1" rot="9614432">
            <a:off x="1882313" y="-167153"/>
            <a:ext cx="493101" cy="493144"/>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41" name="Google Shape;741;p6"/>
          <p:cNvSpPr txBox="1"/>
          <p:nvPr>
            <p:ph idx="1" type="subTitle"/>
          </p:nvPr>
        </p:nvSpPr>
        <p:spPr>
          <a:xfrm>
            <a:off x="1227425" y="2399675"/>
            <a:ext cx="1811100" cy="1512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42" name="Google Shape;742;p6"/>
          <p:cNvSpPr txBox="1"/>
          <p:nvPr>
            <p:ph idx="2" type="subTitle"/>
          </p:nvPr>
        </p:nvSpPr>
        <p:spPr>
          <a:xfrm>
            <a:off x="3666448" y="2399675"/>
            <a:ext cx="1811100" cy="1512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43" name="Google Shape;743;p6"/>
          <p:cNvSpPr txBox="1"/>
          <p:nvPr>
            <p:ph idx="3" type="subTitle"/>
          </p:nvPr>
        </p:nvSpPr>
        <p:spPr>
          <a:xfrm>
            <a:off x="6105477" y="2399675"/>
            <a:ext cx="1811100" cy="1512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44" name="Google Shape;744;p6"/>
          <p:cNvSpPr txBox="1"/>
          <p:nvPr>
            <p:ph idx="4" type="subTitle"/>
          </p:nvPr>
        </p:nvSpPr>
        <p:spPr>
          <a:xfrm>
            <a:off x="1227413" y="1948175"/>
            <a:ext cx="1811100" cy="527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b="1" sz="1800">
                <a:solidFill>
                  <a:schemeClr val="lt2"/>
                </a:solidFill>
                <a:latin typeface="Raleway"/>
                <a:ea typeface="Raleway"/>
                <a:cs typeface="Raleway"/>
                <a:sym typeface="Raleway"/>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45" name="Google Shape;745;p6"/>
          <p:cNvSpPr txBox="1"/>
          <p:nvPr>
            <p:ph idx="5" type="subTitle"/>
          </p:nvPr>
        </p:nvSpPr>
        <p:spPr>
          <a:xfrm>
            <a:off x="3666447" y="1948175"/>
            <a:ext cx="1811100" cy="527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b="1" sz="1800">
                <a:solidFill>
                  <a:schemeClr val="lt2"/>
                </a:solidFill>
                <a:latin typeface="Raleway"/>
                <a:ea typeface="Raleway"/>
                <a:cs typeface="Raleway"/>
                <a:sym typeface="Raleway"/>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46" name="Google Shape;746;p6"/>
          <p:cNvSpPr txBox="1"/>
          <p:nvPr>
            <p:ph idx="6" type="subTitle"/>
          </p:nvPr>
        </p:nvSpPr>
        <p:spPr>
          <a:xfrm>
            <a:off x="6105482" y="1948175"/>
            <a:ext cx="1811100" cy="527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b="1" sz="1800">
                <a:solidFill>
                  <a:schemeClr val="lt2"/>
                </a:solidFill>
                <a:latin typeface="Raleway"/>
                <a:ea typeface="Raleway"/>
                <a:cs typeface="Raleway"/>
                <a:sym typeface="Raleway"/>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47" name="Google Shape;747;p6"/>
          <p:cNvSpPr/>
          <p:nvPr/>
        </p:nvSpPr>
        <p:spPr>
          <a:xfrm flipH="1" rot="9614448">
            <a:off x="4426140" y="-184259"/>
            <a:ext cx="370520" cy="370520"/>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748" name="Shape 748"/>
        <p:cNvGrpSpPr/>
        <p:nvPr/>
      </p:nvGrpSpPr>
      <p:grpSpPr>
        <a:xfrm>
          <a:off x="0" y="0"/>
          <a:ext cx="0" cy="0"/>
          <a:chOff x="0" y="0"/>
          <a:chExt cx="0" cy="0"/>
        </a:xfrm>
      </p:grpSpPr>
      <p:sp>
        <p:nvSpPr>
          <p:cNvPr id="749" name="Google Shape;749;p7"/>
          <p:cNvSpPr/>
          <p:nvPr/>
        </p:nvSpPr>
        <p:spPr>
          <a:xfrm rot="-8612845">
            <a:off x="-2019644" y="2043496"/>
            <a:ext cx="5651602" cy="4295662"/>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7"/>
          <p:cNvSpPr/>
          <p:nvPr/>
        </p:nvSpPr>
        <p:spPr>
          <a:xfrm rot="9669669">
            <a:off x="5603141" y="-2440409"/>
            <a:ext cx="5651503" cy="4295587"/>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7"/>
          <p:cNvSpPr/>
          <p:nvPr/>
        </p:nvSpPr>
        <p:spPr>
          <a:xfrm rot="9669590">
            <a:off x="9021689" y="3310989"/>
            <a:ext cx="639122" cy="639078"/>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7"/>
          <p:cNvSpPr/>
          <p:nvPr/>
        </p:nvSpPr>
        <p:spPr>
          <a:xfrm rot="9669590">
            <a:off x="5435555" y="4522547"/>
            <a:ext cx="508137" cy="508181"/>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7"/>
          <p:cNvSpPr/>
          <p:nvPr/>
        </p:nvSpPr>
        <p:spPr>
          <a:xfrm rot="9669590">
            <a:off x="8884602" y="2701078"/>
            <a:ext cx="264095" cy="264095"/>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7"/>
          <p:cNvSpPr/>
          <p:nvPr/>
        </p:nvSpPr>
        <p:spPr>
          <a:xfrm rot="9669590">
            <a:off x="7045432" y="4644042"/>
            <a:ext cx="264095" cy="265202"/>
          </a:xfrm>
          <a:custGeom>
            <a:rect b="b" l="l" r="r" t="t"/>
            <a:pathLst>
              <a:path extrusionOk="0" h="5991" w="5966">
                <a:moveTo>
                  <a:pt x="2983" y="0"/>
                </a:moveTo>
                <a:cubicBezTo>
                  <a:pt x="1354" y="0"/>
                  <a:pt x="0" y="1354"/>
                  <a:pt x="0" y="3008"/>
                </a:cubicBezTo>
                <a:cubicBezTo>
                  <a:pt x="0" y="4637"/>
                  <a:pt x="1354" y="5990"/>
                  <a:pt x="2983" y="5990"/>
                </a:cubicBezTo>
                <a:cubicBezTo>
                  <a:pt x="4637" y="5990"/>
                  <a:pt x="5965" y="4637"/>
                  <a:pt x="5965" y="3008"/>
                </a:cubicBezTo>
                <a:cubicBezTo>
                  <a:pt x="5965" y="1354"/>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7"/>
          <p:cNvSpPr/>
          <p:nvPr/>
        </p:nvSpPr>
        <p:spPr>
          <a:xfrm rot="9669590">
            <a:off x="3435406" y="402954"/>
            <a:ext cx="264095" cy="264095"/>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7"/>
          <p:cNvSpPr/>
          <p:nvPr/>
        </p:nvSpPr>
        <p:spPr>
          <a:xfrm rot="9669590">
            <a:off x="811150" y="45060"/>
            <a:ext cx="697908" cy="697908"/>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7" name="Google Shape;757;p7"/>
          <p:cNvGrpSpPr/>
          <p:nvPr/>
        </p:nvGrpSpPr>
        <p:grpSpPr>
          <a:xfrm rot="10800000">
            <a:off x="-114639" y="3988455"/>
            <a:ext cx="1110875" cy="1032029"/>
            <a:chOff x="5454300" y="91375"/>
            <a:chExt cx="1110875" cy="1032029"/>
          </a:xfrm>
        </p:grpSpPr>
        <p:sp>
          <p:nvSpPr>
            <p:cNvPr id="758" name="Google Shape;758;p7"/>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7"/>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7"/>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7"/>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7"/>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7"/>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7"/>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7"/>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7"/>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7"/>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7"/>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7"/>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7"/>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7"/>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7"/>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7"/>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7"/>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7"/>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7"/>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7"/>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7"/>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7"/>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7"/>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7"/>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7"/>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7"/>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7"/>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7"/>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7"/>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7"/>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7"/>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7"/>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7"/>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7"/>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7"/>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7"/>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7"/>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7"/>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96" name="Google Shape;796;p7"/>
          <p:cNvSpPr/>
          <p:nvPr/>
        </p:nvSpPr>
        <p:spPr>
          <a:xfrm rot="10800000">
            <a:off x="3710017" y="4325570"/>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7"/>
          <p:cNvSpPr/>
          <p:nvPr/>
        </p:nvSpPr>
        <p:spPr>
          <a:xfrm rot="10800000">
            <a:off x="8258777" y="4036142"/>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98" name="Google Shape;798;p7"/>
          <p:cNvGrpSpPr/>
          <p:nvPr/>
        </p:nvGrpSpPr>
        <p:grpSpPr>
          <a:xfrm rot="10800000">
            <a:off x="8049711" y="234701"/>
            <a:ext cx="885923" cy="823043"/>
            <a:chOff x="5454300" y="91375"/>
            <a:chExt cx="1110875" cy="1032029"/>
          </a:xfrm>
        </p:grpSpPr>
        <p:sp>
          <p:nvSpPr>
            <p:cNvPr id="799" name="Google Shape;799;p7"/>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7"/>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7"/>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7"/>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7"/>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7"/>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7"/>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7"/>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7"/>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7"/>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7"/>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7"/>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7"/>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7"/>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7"/>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7"/>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7"/>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7"/>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7"/>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7"/>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7"/>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7"/>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7"/>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7"/>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7"/>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7"/>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7"/>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7"/>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7"/>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7"/>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7"/>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7" name="Google Shape;837;p7"/>
          <p:cNvGrpSpPr/>
          <p:nvPr/>
        </p:nvGrpSpPr>
        <p:grpSpPr>
          <a:xfrm rot="10800000">
            <a:off x="8342836" y="4608493"/>
            <a:ext cx="1110875" cy="1032029"/>
            <a:chOff x="5454300" y="91375"/>
            <a:chExt cx="1110875" cy="1032029"/>
          </a:xfrm>
        </p:grpSpPr>
        <p:sp>
          <p:nvSpPr>
            <p:cNvPr id="838" name="Google Shape;838;p7"/>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7"/>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7"/>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7"/>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7"/>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7"/>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7"/>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7"/>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7"/>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7"/>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7"/>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7"/>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7"/>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7"/>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7"/>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7"/>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7"/>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7"/>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7"/>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7"/>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7"/>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7"/>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7"/>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7"/>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7"/>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7"/>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7"/>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7"/>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7"/>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7"/>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7"/>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7"/>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7"/>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7"/>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7"/>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7"/>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7"/>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7"/>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6" name="Google Shape;876;p7"/>
          <p:cNvSpPr/>
          <p:nvPr/>
        </p:nvSpPr>
        <p:spPr>
          <a:xfrm rot="10800000">
            <a:off x="2177593" y="-48936"/>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7"/>
          <p:cNvSpPr/>
          <p:nvPr/>
        </p:nvSpPr>
        <p:spPr>
          <a:xfrm rot="10800000">
            <a:off x="8556118" y="1485214"/>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8" name="Google Shape;878;p7"/>
          <p:cNvGrpSpPr/>
          <p:nvPr/>
        </p:nvGrpSpPr>
        <p:grpSpPr>
          <a:xfrm rot="10800000">
            <a:off x="-211969" y="702628"/>
            <a:ext cx="653528" cy="607143"/>
            <a:chOff x="5454300" y="91375"/>
            <a:chExt cx="1110875" cy="1032029"/>
          </a:xfrm>
        </p:grpSpPr>
        <p:sp>
          <p:nvSpPr>
            <p:cNvPr id="879" name="Google Shape;879;p7"/>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7"/>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7"/>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7"/>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7"/>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7"/>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7"/>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7"/>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7"/>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7"/>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7"/>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7"/>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7"/>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7"/>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7"/>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7"/>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7"/>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7"/>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7"/>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7"/>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7"/>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7"/>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7"/>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7"/>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7"/>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7"/>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7"/>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7"/>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7"/>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7"/>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7"/>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7"/>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7"/>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7"/>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7"/>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7"/>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7"/>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7"/>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7" name="Google Shape;917;p7"/>
          <p:cNvGrpSpPr/>
          <p:nvPr/>
        </p:nvGrpSpPr>
        <p:grpSpPr>
          <a:xfrm rot="10800000">
            <a:off x="4129082" y="-386217"/>
            <a:ext cx="885923" cy="823043"/>
            <a:chOff x="5454300" y="91375"/>
            <a:chExt cx="1110875" cy="1032029"/>
          </a:xfrm>
        </p:grpSpPr>
        <p:sp>
          <p:nvSpPr>
            <p:cNvPr id="918" name="Google Shape;918;p7"/>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7"/>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7"/>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7"/>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7"/>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7"/>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7"/>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7"/>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7"/>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7"/>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7"/>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7"/>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7"/>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7"/>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7"/>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7"/>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7"/>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7"/>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7"/>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7"/>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7"/>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7"/>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7"/>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7"/>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7"/>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7"/>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7"/>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7"/>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7"/>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7"/>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7"/>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7"/>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7"/>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7"/>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7"/>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7"/>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7"/>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7"/>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6" name="Google Shape;956;p7"/>
          <p:cNvSpPr txBox="1"/>
          <p:nvPr>
            <p:ph type="title"/>
          </p:nvPr>
        </p:nvSpPr>
        <p:spPr>
          <a:xfrm>
            <a:off x="715100" y="1887888"/>
            <a:ext cx="22386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5000">
                <a:solidFill>
                  <a:schemeClr val="lt2"/>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957" name="Google Shape;957;p7"/>
          <p:cNvSpPr txBox="1"/>
          <p:nvPr>
            <p:ph idx="1" type="subTitle"/>
          </p:nvPr>
        </p:nvSpPr>
        <p:spPr>
          <a:xfrm>
            <a:off x="715100" y="2656812"/>
            <a:ext cx="2238600" cy="59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PT Sans"/>
              <a:buNone/>
              <a:defRPr sz="1400">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958" name="Google Shape;958;p7"/>
          <p:cNvSpPr txBox="1"/>
          <p:nvPr>
            <p:ph idx="2" type="title"/>
          </p:nvPr>
        </p:nvSpPr>
        <p:spPr>
          <a:xfrm>
            <a:off x="3452700" y="1887888"/>
            <a:ext cx="22386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5000">
                <a:solidFill>
                  <a:schemeClr val="accen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959" name="Google Shape;959;p7"/>
          <p:cNvSpPr txBox="1"/>
          <p:nvPr>
            <p:ph idx="3" type="subTitle"/>
          </p:nvPr>
        </p:nvSpPr>
        <p:spPr>
          <a:xfrm>
            <a:off x="3452700" y="2656790"/>
            <a:ext cx="2238600" cy="59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PT Sans"/>
              <a:buNone/>
              <a:defRPr sz="1400">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960" name="Google Shape;960;p7"/>
          <p:cNvSpPr txBox="1"/>
          <p:nvPr>
            <p:ph idx="4" type="title"/>
          </p:nvPr>
        </p:nvSpPr>
        <p:spPr>
          <a:xfrm>
            <a:off x="6190301" y="1887888"/>
            <a:ext cx="2238600" cy="76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6000"/>
              <a:buNone/>
              <a:defRPr sz="5000">
                <a:solidFill>
                  <a:schemeClr val="lt2"/>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961" name="Google Shape;961;p7"/>
          <p:cNvSpPr txBox="1"/>
          <p:nvPr>
            <p:ph idx="5" type="subTitle"/>
          </p:nvPr>
        </p:nvSpPr>
        <p:spPr>
          <a:xfrm>
            <a:off x="6190301" y="2656812"/>
            <a:ext cx="2238600" cy="59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PT Sans"/>
              <a:buNone/>
              <a:defRPr sz="1400">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962" name="Shape 962"/>
        <p:cNvGrpSpPr/>
        <p:nvPr/>
      </p:nvGrpSpPr>
      <p:grpSpPr>
        <a:xfrm>
          <a:off x="0" y="0"/>
          <a:ext cx="0" cy="0"/>
          <a:chOff x="0" y="0"/>
          <a:chExt cx="0" cy="0"/>
        </a:xfrm>
      </p:grpSpPr>
      <p:sp>
        <p:nvSpPr>
          <p:cNvPr id="963" name="Google Shape;963;p8"/>
          <p:cNvSpPr/>
          <p:nvPr/>
        </p:nvSpPr>
        <p:spPr>
          <a:xfrm rot="-8612845">
            <a:off x="-3050394" y="2917458"/>
            <a:ext cx="5651602" cy="4295662"/>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8"/>
          <p:cNvSpPr/>
          <p:nvPr/>
        </p:nvSpPr>
        <p:spPr>
          <a:xfrm rot="9669722">
            <a:off x="7576900" y="-1316222"/>
            <a:ext cx="3439473" cy="2614270"/>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8"/>
          <p:cNvSpPr/>
          <p:nvPr/>
        </p:nvSpPr>
        <p:spPr>
          <a:xfrm rot="9669590">
            <a:off x="8866114" y="2810314"/>
            <a:ext cx="639122" cy="639078"/>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8"/>
          <p:cNvSpPr/>
          <p:nvPr/>
        </p:nvSpPr>
        <p:spPr>
          <a:xfrm rot="9669590">
            <a:off x="8704477" y="2121740"/>
            <a:ext cx="264095" cy="264095"/>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8"/>
          <p:cNvSpPr/>
          <p:nvPr/>
        </p:nvSpPr>
        <p:spPr>
          <a:xfrm rot="9669590">
            <a:off x="5850357" y="4691892"/>
            <a:ext cx="264095" cy="265202"/>
          </a:xfrm>
          <a:custGeom>
            <a:rect b="b" l="l" r="r" t="t"/>
            <a:pathLst>
              <a:path extrusionOk="0" h="5991" w="5966">
                <a:moveTo>
                  <a:pt x="2983" y="0"/>
                </a:moveTo>
                <a:cubicBezTo>
                  <a:pt x="1354" y="0"/>
                  <a:pt x="0" y="1354"/>
                  <a:pt x="0" y="3008"/>
                </a:cubicBezTo>
                <a:cubicBezTo>
                  <a:pt x="0" y="4637"/>
                  <a:pt x="1354" y="5990"/>
                  <a:pt x="2983" y="5990"/>
                </a:cubicBezTo>
                <a:cubicBezTo>
                  <a:pt x="4637" y="5990"/>
                  <a:pt x="5965" y="4637"/>
                  <a:pt x="5965" y="3008"/>
                </a:cubicBezTo>
                <a:cubicBezTo>
                  <a:pt x="5965" y="1354"/>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8"/>
          <p:cNvSpPr/>
          <p:nvPr/>
        </p:nvSpPr>
        <p:spPr>
          <a:xfrm rot="9669590">
            <a:off x="2228681" y="235329"/>
            <a:ext cx="264095" cy="264095"/>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8"/>
          <p:cNvSpPr/>
          <p:nvPr/>
        </p:nvSpPr>
        <p:spPr>
          <a:xfrm rot="9669590">
            <a:off x="171800" y="-189815"/>
            <a:ext cx="697908" cy="697908"/>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0" name="Google Shape;970;p8"/>
          <p:cNvGrpSpPr/>
          <p:nvPr/>
        </p:nvGrpSpPr>
        <p:grpSpPr>
          <a:xfrm rot="10800000">
            <a:off x="159661" y="3912755"/>
            <a:ext cx="1110875" cy="1032029"/>
            <a:chOff x="5454300" y="91375"/>
            <a:chExt cx="1110875" cy="1032029"/>
          </a:xfrm>
        </p:grpSpPr>
        <p:sp>
          <p:nvSpPr>
            <p:cNvPr id="971" name="Google Shape;971;p8"/>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8"/>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8"/>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8"/>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8"/>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8"/>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8"/>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8"/>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8"/>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8"/>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8"/>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8"/>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8"/>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8"/>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8"/>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8"/>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8"/>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8"/>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8"/>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8"/>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8"/>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8"/>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8"/>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8"/>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8"/>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8"/>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8"/>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8"/>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8"/>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8"/>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8"/>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8"/>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8"/>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8"/>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8"/>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8"/>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8"/>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8"/>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9" name="Google Shape;1009;p8"/>
          <p:cNvSpPr/>
          <p:nvPr/>
        </p:nvSpPr>
        <p:spPr>
          <a:xfrm rot="10800000">
            <a:off x="1760692" y="4992620"/>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8"/>
          <p:cNvSpPr/>
          <p:nvPr/>
        </p:nvSpPr>
        <p:spPr>
          <a:xfrm rot="10800000">
            <a:off x="8046665" y="4944767"/>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1" name="Google Shape;1011;p8"/>
          <p:cNvGrpSpPr/>
          <p:nvPr/>
        </p:nvGrpSpPr>
        <p:grpSpPr>
          <a:xfrm rot="10800000">
            <a:off x="7860898" y="231421"/>
            <a:ext cx="653528" cy="607143"/>
            <a:chOff x="5454300" y="91375"/>
            <a:chExt cx="1110875" cy="1032029"/>
          </a:xfrm>
        </p:grpSpPr>
        <p:sp>
          <p:nvSpPr>
            <p:cNvPr id="1012" name="Google Shape;1012;p8"/>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8"/>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8"/>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8"/>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8"/>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8"/>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8"/>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8"/>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8"/>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8"/>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8"/>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8"/>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8"/>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8"/>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8"/>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8"/>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8"/>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8"/>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8"/>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8"/>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8"/>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8"/>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8"/>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8"/>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8"/>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8"/>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8"/>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8"/>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8"/>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8"/>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8"/>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8"/>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8"/>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8"/>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8"/>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8"/>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8"/>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8"/>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0" name="Google Shape;1050;p8"/>
          <p:cNvGrpSpPr/>
          <p:nvPr/>
        </p:nvGrpSpPr>
        <p:grpSpPr>
          <a:xfrm rot="10800000">
            <a:off x="8421136" y="3727518"/>
            <a:ext cx="1110875" cy="1032029"/>
            <a:chOff x="5454300" y="91375"/>
            <a:chExt cx="1110875" cy="1032029"/>
          </a:xfrm>
        </p:grpSpPr>
        <p:sp>
          <p:nvSpPr>
            <p:cNvPr id="1051" name="Google Shape;1051;p8"/>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8"/>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8"/>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8"/>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8"/>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8"/>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8"/>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8"/>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8"/>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8"/>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8"/>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8"/>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8"/>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8"/>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8"/>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8"/>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8"/>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8"/>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8"/>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8"/>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8"/>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8"/>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8"/>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8"/>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8"/>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8"/>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8"/>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8"/>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8"/>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8"/>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8"/>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8"/>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8"/>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8"/>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8"/>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8"/>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8"/>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8"/>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9" name="Google Shape;1089;p8"/>
          <p:cNvSpPr/>
          <p:nvPr/>
        </p:nvSpPr>
        <p:spPr>
          <a:xfrm rot="10800000">
            <a:off x="288918" y="3130639"/>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8"/>
          <p:cNvSpPr/>
          <p:nvPr/>
        </p:nvSpPr>
        <p:spPr>
          <a:xfrm rot="10800000">
            <a:off x="8780043" y="1098964"/>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1" name="Google Shape;1091;p8"/>
          <p:cNvGrpSpPr/>
          <p:nvPr/>
        </p:nvGrpSpPr>
        <p:grpSpPr>
          <a:xfrm rot="10800000">
            <a:off x="-211969" y="720578"/>
            <a:ext cx="653528" cy="607143"/>
            <a:chOff x="5454300" y="91375"/>
            <a:chExt cx="1110875" cy="1032029"/>
          </a:xfrm>
        </p:grpSpPr>
        <p:sp>
          <p:nvSpPr>
            <p:cNvPr id="1092" name="Google Shape;1092;p8"/>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8"/>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8"/>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8"/>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8"/>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8"/>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8"/>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8"/>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8"/>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8"/>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8"/>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8"/>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8"/>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8"/>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8"/>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8"/>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8"/>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8"/>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8"/>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8"/>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8"/>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8"/>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8"/>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8"/>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8"/>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8"/>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8"/>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8"/>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8"/>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8"/>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8"/>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8"/>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8"/>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8"/>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8"/>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8"/>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8"/>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8"/>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0" name="Google Shape;1130;p8"/>
          <p:cNvSpPr/>
          <p:nvPr/>
        </p:nvSpPr>
        <p:spPr>
          <a:xfrm rot="10800000">
            <a:off x="5061817" y="-187980"/>
            <a:ext cx="369357" cy="357777"/>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132" name="Google Shape;1132;p8"/>
          <p:cNvSpPr txBox="1"/>
          <p:nvPr>
            <p:ph idx="1" type="subTitle"/>
          </p:nvPr>
        </p:nvSpPr>
        <p:spPr>
          <a:xfrm>
            <a:off x="1402538" y="1473500"/>
            <a:ext cx="2759100" cy="525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1800">
                <a:solidFill>
                  <a:schemeClr val="lt2"/>
                </a:solidFill>
                <a:latin typeface="Raleway"/>
                <a:ea typeface="Raleway"/>
                <a:cs typeface="Raleway"/>
                <a:sym typeface="Raleway"/>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33" name="Google Shape;1133;p8"/>
          <p:cNvSpPr txBox="1"/>
          <p:nvPr>
            <p:ph idx="2" type="subTitle"/>
          </p:nvPr>
        </p:nvSpPr>
        <p:spPr>
          <a:xfrm>
            <a:off x="1402538" y="1923200"/>
            <a:ext cx="2759100" cy="94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34" name="Google Shape;1134;p8"/>
          <p:cNvSpPr txBox="1"/>
          <p:nvPr>
            <p:ph idx="3" type="subTitle"/>
          </p:nvPr>
        </p:nvSpPr>
        <p:spPr>
          <a:xfrm>
            <a:off x="4982375" y="1923200"/>
            <a:ext cx="2759100" cy="94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35" name="Google Shape;1135;p8"/>
          <p:cNvSpPr txBox="1"/>
          <p:nvPr>
            <p:ph idx="4" type="subTitle"/>
          </p:nvPr>
        </p:nvSpPr>
        <p:spPr>
          <a:xfrm>
            <a:off x="1402538" y="3459275"/>
            <a:ext cx="2759100" cy="94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36" name="Google Shape;1136;p8"/>
          <p:cNvSpPr txBox="1"/>
          <p:nvPr>
            <p:ph idx="5" type="subTitle"/>
          </p:nvPr>
        </p:nvSpPr>
        <p:spPr>
          <a:xfrm>
            <a:off x="4982375" y="3459275"/>
            <a:ext cx="2759100" cy="94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37" name="Google Shape;1137;p8"/>
          <p:cNvSpPr txBox="1"/>
          <p:nvPr>
            <p:ph idx="6" type="subTitle"/>
          </p:nvPr>
        </p:nvSpPr>
        <p:spPr>
          <a:xfrm>
            <a:off x="1402538" y="3009575"/>
            <a:ext cx="2759100" cy="525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1800">
                <a:solidFill>
                  <a:schemeClr val="lt2"/>
                </a:solidFill>
                <a:latin typeface="Raleway"/>
                <a:ea typeface="Raleway"/>
                <a:cs typeface="Raleway"/>
                <a:sym typeface="Raleway"/>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38" name="Google Shape;1138;p8"/>
          <p:cNvSpPr txBox="1"/>
          <p:nvPr>
            <p:ph idx="7" type="subTitle"/>
          </p:nvPr>
        </p:nvSpPr>
        <p:spPr>
          <a:xfrm>
            <a:off x="4982375" y="1473500"/>
            <a:ext cx="2759100" cy="525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1800">
                <a:solidFill>
                  <a:schemeClr val="lt2"/>
                </a:solidFill>
                <a:latin typeface="Raleway"/>
                <a:ea typeface="Raleway"/>
                <a:cs typeface="Raleway"/>
                <a:sym typeface="Raleway"/>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39" name="Google Shape;1139;p8"/>
          <p:cNvSpPr txBox="1"/>
          <p:nvPr>
            <p:ph idx="8" type="subTitle"/>
          </p:nvPr>
        </p:nvSpPr>
        <p:spPr>
          <a:xfrm>
            <a:off x="4982375" y="3009575"/>
            <a:ext cx="2759100" cy="525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1800">
                <a:solidFill>
                  <a:schemeClr val="lt2"/>
                </a:solidFill>
                <a:latin typeface="Raleway"/>
                <a:ea typeface="Raleway"/>
                <a:cs typeface="Raleway"/>
                <a:sym typeface="Raleway"/>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0" name="Shape 1140"/>
        <p:cNvGrpSpPr/>
        <p:nvPr/>
      </p:nvGrpSpPr>
      <p:grpSpPr>
        <a:xfrm>
          <a:off x="0" y="0"/>
          <a:ext cx="0" cy="0"/>
          <a:chOff x="0" y="0"/>
          <a:chExt cx="0" cy="0"/>
        </a:xfrm>
      </p:grpSpPr>
      <p:sp>
        <p:nvSpPr>
          <p:cNvPr id="1141" name="Google Shape;1141;p9"/>
          <p:cNvSpPr/>
          <p:nvPr/>
        </p:nvSpPr>
        <p:spPr>
          <a:xfrm rot="-4154696">
            <a:off x="-1740909" y="-1246869"/>
            <a:ext cx="3978715" cy="3024136"/>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9"/>
          <p:cNvSpPr/>
          <p:nvPr/>
        </p:nvSpPr>
        <p:spPr>
          <a:xfrm rot="5553103">
            <a:off x="7445103" y="3651521"/>
            <a:ext cx="3978505" cy="3023977"/>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3" name="Google Shape;1143;p9"/>
          <p:cNvGrpSpPr/>
          <p:nvPr/>
        </p:nvGrpSpPr>
        <p:grpSpPr>
          <a:xfrm rot="-2554426">
            <a:off x="-145927" y="3744123"/>
            <a:ext cx="788892" cy="1269296"/>
            <a:chOff x="1453775" y="1421024"/>
            <a:chExt cx="603956" cy="971742"/>
          </a:xfrm>
        </p:grpSpPr>
        <p:sp>
          <p:nvSpPr>
            <p:cNvPr id="1144" name="Google Shape;1144;p9"/>
            <p:cNvSpPr/>
            <p:nvPr/>
          </p:nvSpPr>
          <p:spPr>
            <a:xfrm>
              <a:off x="1568427" y="1421024"/>
              <a:ext cx="489304" cy="489270"/>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9"/>
            <p:cNvSpPr/>
            <p:nvPr/>
          </p:nvSpPr>
          <p:spPr>
            <a:xfrm>
              <a:off x="1453775" y="2190578"/>
              <a:ext cx="202188" cy="202188"/>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6" name="Google Shape;1146;p9"/>
          <p:cNvGrpSpPr/>
          <p:nvPr/>
        </p:nvGrpSpPr>
        <p:grpSpPr>
          <a:xfrm rot="8604861">
            <a:off x="8270152" y="96729"/>
            <a:ext cx="788861" cy="1269246"/>
            <a:chOff x="1453775" y="1421024"/>
            <a:chExt cx="603956" cy="971742"/>
          </a:xfrm>
        </p:grpSpPr>
        <p:sp>
          <p:nvSpPr>
            <p:cNvPr id="1147" name="Google Shape;1147;p9"/>
            <p:cNvSpPr/>
            <p:nvPr/>
          </p:nvSpPr>
          <p:spPr>
            <a:xfrm>
              <a:off x="1568427" y="1421024"/>
              <a:ext cx="489304" cy="489270"/>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9"/>
            <p:cNvSpPr/>
            <p:nvPr/>
          </p:nvSpPr>
          <p:spPr>
            <a:xfrm>
              <a:off x="1453775" y="2190578"/>
              <a:ext cx="202188" cy="202188"/>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9" name="Google Shape;1149;p9"/>
          <p:cNvGrpSpPr/>
          <p:nvPr/>
        </p:nvGrpSpPr>
        <p:grpSpPr>
          <a:xfrm>
            <a:off x="-306987" y="-497025"/>
            <a:ext cx="1110875" cy="1032029"/>
            <a:chOff x="5454300" y="91375"/>
            <a:chExt cx="1110875" cy="1032029"/>
          </a:xfrm>
        </p:grpSpPr>
        <p:sp>
          <p:nvSpPr>
            <p:cNvPr id="1150" name="Google Shape;1150;p9"/>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9"/>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9"/>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9"/>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9"/>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9"/>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9"/>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9"/>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9"/>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9"/>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9"/>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9"/>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9"/>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9"/>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9"/>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9"/>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9"/>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9"/>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9"/>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9"/>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9"/>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9"/>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9"/>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9"/>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9"/>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9"/>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9"/>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9"/>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9"/>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9"/>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9"/>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9"/>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9"/>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9"/>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9"/>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9"/>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9"/>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9"/>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8" name="Google Shape;1188;p9"/>
          <p:cNvSpPr/>
          <p:nvPr/>
        </p:nvSpPr>
        <p:spPr>
          <a:xfrm>
            <a:off x="169425" y="952525"/>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9" name="Google Shape;1189;p9"/>
          <p:cNvGrpSpPr/>
          <p:nvPr/>
        </p:nvGrpSpPr>
        <p:grpSpPr>
          <a:xfrm>
            <a:off x="8248675" y="4341475"/>
            <a:ext cx="1110875" cy="1032029"/>
            <a:chOff x="5454300" y="91375"/>
            <a:chExt cx="1110875" cy="1032029"/>
          </a:xfrm>
        </p:grpSpPr>
        <p:sp>
          <p:nvSpPr>
            <p:cNvPr id="1190" name="Google Shape;1190;p9"/>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9"/>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9"/>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9"/>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9"/>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9"/>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9"/>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9"/>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9"/>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9"/>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9"/>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9"/>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9"/>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9"/>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9"/>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9"/>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9"/>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9"/>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9"/>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9"/>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9"/>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9"/>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9"/>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9"/>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9"/>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9"/>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9"/>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9"/>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9"/>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9"/>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9"/>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9"/>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9"/>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9"/>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9"/>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9"/>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9"/>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9"/>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8" name="Google Shape;1228;p9"/>
          <p:cNvSpPr/>
          <p:nvPr/>
        </p:nvSpPr>
        <p:spPr>
          <a:xfrm>
            <a:off x="8689725" y="3575150"/>
            <a:ext cx="369357" cy="35777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30" name="Shape 1230"/>
        <p:cNvGrpSpPr/>
        <p:nvPr/>
      </p:nvGrpSpPr>
      <p:grpSpPr>
        <a:xfrm>
          <a:off x="0" y="0"/>
          <a:ext cx="0" cy="0"/>
          <a:chOff x="0" y="0"/>
          <a:chExt cx="0" cy="0"/>
        </a:xfrm>
      </p:grpSpPr>
      <p:grpSp>
        <p:nvGrpSpPr>
          <p:cNvPr id="1231" name="Google Shape;1231;p10"/>
          <p:cNvGrpSpPr/>
          <p:nvPr/>
        </p:nvGrpSpPr>
        <p:grpSpPr>
          <a:xfrm rot="-1130400">
            <a:off x="359041" y="-354199"/>
            <a:ext cx="8230038" cy="6052247"/>
            <a:chOff x="1453775" y="699900"/>
            <a:chExt cx="6300846" cy="4633548"/>
          </a:xfrm>
        </p:grpSpPr>
        <p:sp>
          <p:nvSpPr>
            <p:cNvPr id="1232" name="Google Shape;1232;p10"/>
            <p:cNvSpPr/>
            <p:nvPr/>
          </p:nvSpPr>
          <p:spPr>
            <a:xfrm>
              <a:off x="1790140" y="1049278"/>
              <a:ext cx="5636483" cy="4284170"/>
            </a:xfrm>
            <a:custGeom>
              <a:rect b="b" l="l" r="r" t="t"/>
              <a:pathLst>
                <a:path extrusionOk="0" h="126414" w="166317">
                  <a:moveTo>
                    <a:pt x="71218" y="1"/>
                  </a:moveTo>
                  <a:cubicBezTo>
                    <a:pt x="58598" y="1"/>
                    <a:pt x="46009" y="2674"/>
                    <a:pt x="34361" y="8313"/>
                  </a:cubicBezTo>
                  <a:cubicBezTo>
                    <a:pt x="16567" y="16935"/>
                    <a:pt x="0" y="35356"/>
                    <a:pt x="677" y="57361"/>
                  </a:cubicBezTo>
                  <a:cubicBezTo>
                    <a:pt x="727" y="58890"/>
                    <a:pt x="852" y="60368"/>
                    <a:pt x="1028" y="61847"/>
                  </a:cubicBezTo>
                  <a:cubicBezTo>
                    <a:pt x="3158" y="78163"/>
                    <a:pt x="14812" y="90744"/>
                    <a:pt x="29775" y="95206"/>
                  </a:cubicBezTo>
                  <a:cubicBezTo>
                    <a:pt x="34514" y="96622"/>
                    <a:pt x="38984" y="97054"/>
                    <a:pt x="43261" y="97054"/>
                  </a:cubicBezTo>
                  <a:cubicBezTo>
                    <a:pt x="49946" y="97054"/>
                    <a:pt x="56159" y="95999"/>
                    <a:pt x="62190" y="95999"/>
                  </a:cubicBezTo>
                  <a:cubicBezTo>
                    <a:pt x="66301" y="95999"/>
                    <a:pt x="70328" y="96489"/>
                    <a:pt x="74362" y="98138"/>
                  </a:cubicBezTo>
                  <a:cubicBezTo>
                    <a:pt x="91735" y="105235"/>
                    <a:pt x="95755" y="126414"/>
                    <a:pt x="122423" y="126414"/>
                  </a:cubicBezTo>
                  <a:cubicBezTo>
                    <a:pt x="123724" y="126414"/>
                    <a:pt x="125079" y="126363"/>
                    <a:pt x="126492" y="126258"/>
                  </a:cubicBezTo>
                  <a:cubicBezTo>
                    <a:pt x="136768" y="125481"/>
                    <a:pt x="146517" y="119842"/>
                    <a:pt x="153385" y="111948"/>
                  </a:cubicBezTo>
                  <a:cubicBezTo>
                    <a:pt x="166317" y="97110"/>
                    <a:pt x="166091" y="75431"/>
                    <a:pt x="158347" y="57436"/>
                  </a:cubicBezTo>
                  <a:cubicBezTo>
                    <a:pt x="157946" y="56484"/>
                    <a:pt x="157520" y="55556"/>
                    <a:pt x="157069" y="54629"/>
                  </a:cubicBezTo>
                  <a:cubicBezTo>
                    <a:pt x="155740" y="51822"/>
                    <a:pt x="154287" y="49065"/>
                    <a:pt x="152683" y="46408"/>
                  </a:cubicBezTo>
                  <a:cubicBezTo>
                    <a:pt x="135126" y="17039"/>
                    <a:pt x="103077" y="1"/>
                    <a:pt x="71218"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10"/>
            <p:cNvSpPr/>
            <p:nvPr/>
          </p:nvSpPr>
          <p:spPr>
            <a:xfrm>
              <a:off x="1568427" y="1421024"/>
              <a:ext cx="489304" cy="489270"/>
            </a:xfrm>
            <a:custGeom>
              <a:rect b="b" l="l" r="r" t="t"/>
              <a:pathLst>
                <a:path extrusionOk="0" h="14437" w="14438">
                  <a:moveTo>
                    <a:pt x="7219" y="1"/>
                  </a:moveTo>
                  <a:cubicBezTo>
                    <a:pt x="3234" y="1"/>
                    <a:pt x="1" y="3234"/>
                    <a:pt x="1" y="7219"/>
                  </a:cubicBezTo>
                  <a:cubicBezTo>
                    <a:pt x="1" y="11204"/>
                    <a:pt x="3234" y="14437"/>
                    <a:pt x="7219" y="14437"/>
                  </a:cubicBezTo>
                  <a:cubicBezTo>
                    <a:pt x="11204" y="14437"/>
                    <a:pt x="14437" y="11204"/>
                    <a:pt x="14437" y="7219"/>
                  </a:cubicBezTo>
                  <a:cubicBezTo>
                    <a:pt x="14437" y="3234"/>
                    <a:pt x="11204" y="1"/>
                    <a:pt x="721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10"/>
            <p:cNvSpPr/>
            <p:nvPr/>
          </p:nvSpPr>
          <p:spPr>
            <a:xfrm>
              <a:off x="7258081" y="2202191"/>
              <a:ext cx="389023" cy="389057"/>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10"/>
            <p:cNvSpPr/>
            <p:nvPr/>
          </p:nvSpPr>
          <p:spPr>
            <a:xfrm>
              <a:off x="1453775" y="2190578"/>
              <a:ext cx="202188" cy="202188"/>
            </a:xfrm>
            <a:custGeom>
              <a:rect b="b" l="l" r="r" t="t"/>
              <a:pathLst>
                <a:path extrusionOk="0" h="5966" w="5966">
                  <a:moveTo>
                    <a:pt x="2983" y="0"/>
                  </a:moveTo>
                  <a:cubicBezTo>
                    <a:pt x="1329" y="0"/>
                    <a:pt x="0" y="1329"/>
                    <a:pt x="0" y="2983"/>
                  </a:cubicBezTo>
                  <a:cubicBezTo>
                    <a:pt x="0" y="4637"/>
                    <a:pt x="1329" y="5965"/>
                    <a:pt x="2983" y="5965"/>
                  </a:cubicBezTo>
                  <a:cubicBezTo>
                    <a:pt x="4637" y="5965"/>
                    <a:pt x="5965" y="4637"/>
                    <a:pt x="5965" y="2983"/>
                  </a:cubicBezTo>
                  <a:cubicBezTo>
                    <a:pt x="5965" y="1329"/>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10"/>
            <p:cNvSpPr/>
            <p:nvPr/>
          </p:nvSpPr>
          <p:spPr>
            <a:xfrm>
              <a:off x="4577003" y="699900"/>
              <a:ext cx="202188" cy="203035"/>
            </a:xfrm>
            <a:custGeom>
              <a:rect b="b" l="l" r="r" t="t"/>
              <a:pathLst>
                <a:path extrusionOk="0" h="5991" w="5966">
                  <a:moveTo>
                    <a:pt x="2983" y="0"/>
                  </a:moveTo>
                  <a:cubicBezTo>
                    <a:pt x="1354" y="0"/>
                    <a:pt x="0" y="1354"/>
                    <a:pt x="0" y="3008"/>
                  </a:cubicBezTo>
                  <a:cubicBezTo>
                    <a:pt x="0" y="4637"/>
                    <a:pt x="1354" y="5990"/>
                    <a:pt x="2983" y="5990"/>
                  </a:cubicBezTo>
                  <a:cubicBezTo>
                    <a:pt x="4637" y="5990"/>
                    <a:pt x="5965" y="4637"/>
                    <a:pt x="5965" y="3008"/>
                  </a:cubicBezTo>
                  <a:cubicBezTo>
                    <a:pt x="5965" y="1354"/>
                    <a:pt x="4637"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10"/>
            <p:cNvSpPr/>
            <p:nvPr/>
          </p:nvSpPr>
          <p:spPr>
            <a:xfrm>
              <a:off x="7552433" y="4282645"/>
              <a:ext cx="202188" cy="202188"/>
            </a:xfrm>
            <a:custGeom>
              <a:rect b="b" l="l" r="r" t="t"/>
              <a:pathLst>
                <a:path extrusionOk="0" h="5966" w="5966">
                  <a:moveTo>
                    <a:pt x="2983" y="0"/>
                  </a:moveTo>
                  <a:cubicBezTo>
                    <a:pt x="1329" y="0"/>
                    <a:pt x="0" y="1328"/>
                    <a:pt x="0" y="2983"/>
                  </a:cubicBezTo>
                  <a:cubicBezTo>
                    <a:pt x="0" y="4637"/>
                    <a:pt x="1329" y="5965"/>
                    <a:pt x="2983" y="5965"/>
                  </a:cubicBezTo>
                  <a:cubicBezTo>
                    <a:pt x="4612" y="5965"/>
                    <a:pt x="5965" y="4637"/>
                    <a:pt x="5965" y="2983"/>
                  </a:cubicBezTo>
                  <a:cubicBezTo>
                    <a:pt x="5965" y="1328"/>
                    <a:pt x="4612" y="0"/>
                    <a:pt x="2983" y="0"/>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10"/>
            <p:cNvSpPr/>
            <p:nvPr/>
          </p:nvSpPr>
          <p:spPr>
            <a:xfrm>
              <a:off x="7220305" y="4670794"/>
              <a:ext cx="534310" cy="534310"/>
            </a:xfrm>
            <a:custGeom>
              <a:rect b="b" l="l" r="r" t="t"/>
              <a:pathLst>
                <a:path extrusionOk="0" h="15766" w="15766">
                  <a:moveTo>
                    <a:pt x="7870" y="1"/>
                  </a:moveTo>
                  <a:cubicBezTo>
                    <a:pt x="3535" y="1"/>
                    <a:pt x="1" y="3535"/>
                    <a:pt x="1" y="7871"/>
                  </a:cubicBezTo>
                  <a:cubicBezTo>
                    <a:pt x="1" y="12231"/>
                    <a:pt x="3535" y="15765"/>
                    <a:pt x="7870" y="15765"/>
                  </a:cubicBezTo>
                  <a:cubicBezTo>
                    <a:pt x="12231" y="15765"/>
                    <a:pt x="15765" y="12231"/>
                    <a:pt x="15765" y="7871"/>
                  </a:cubicBezTo>
                  <a:cubicBezTo>
                    <a:pt x="15765" y="3535"/>
                    <a:pt x="12231" y="1"/>
                    <a:pt x="7870"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9" name="Google Shape;1239;p10"/>
          <p:cNvGrpSpPr/>
          <p:nvPr/>
        </p:nvGrpSpPr>
        <p:grpSpPr>
          <a:xfrm>
            <a:off x="5454300" y="91375"/>
            <a:ext cx="1110875" cy="1032029"/>
            <a:chOff x="5454300" y="91375"/>
            <a:chExt cx="1110875" cy="1032029"/>
          </a:xfrm>
        </p:grpSpPr>
        <p:sp>
          <p:nvSpPr>
            <p:cNvPr id="1240" name="Google Shape;1240;p10"/>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10"/>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10"/>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10"/>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10"/>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10"/>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10"/>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10"/>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10"/>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10"/>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10"/>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10"/>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10"/>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10"/>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10"/>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10"/>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10"/>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10"/>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10"/>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10"/>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10"/>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10"/>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10"/>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10"/>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10"/>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10"/>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10"/>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10"/>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10"/>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10"/>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10"/>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10"/>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10"/>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10"/>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10"/>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10"/>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10"/>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10"/>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8" name="Google Shape;1278;p10"/>
          <p:cNvSpPr/>
          <p:nvPr/>
        </p:nvSpPr>
        <p:spPr>
          <a:xfrm>
            <a:off x="4984100" y="91375"/>
            <a:ext cx="369357" cy="357777"/>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10"/>
          <p:cNvSpPr/>
          <p:nvPr/>
        </p:nvSpPr>
        <p:spPr>
          <a:xfrm>
            <a:off x="481213" y="1911750"/>
            <a:ext cx="467771" cy="453105"/>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80" name="Google Shape;1280;p10"/>
          <p:cNvGrpSpPr/>
          <p:nvPr/>
        </p:nvGrpSpPr>
        <p:grpSpPr>
          <a:xfrm>
            <a:off x="1294698" y="4163096"/>
            <a:ext cx="653528" cy="607143"/>
            <a:chOff x="5454300" y="91375"/>
            <a:chExt cx="1110875" cy="1032029"/>
          </a:xfrm>
        </p:grpSpPr>
        <p:sp>
          <p:nvSpPr>
            <p:cNvPr id="1281" name="Google Shape;1281;p10"/>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10"/>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10"/>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10"/>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10"/>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10"/>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10"/>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10"/>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10"/>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10"/>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10"/>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10"/>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10"/>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10"/>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10"/>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10"/>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10"/>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10"/>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10"/>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10"/>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10"/>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10"/>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10"/>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10"/>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10"/>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10"/>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10"/>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10"/>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10"/>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10"/>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10"/>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10"/>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10"/>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10"/>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10"/>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10"/>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10"/>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10"/>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9" name="Google Shape;1319;p10"/>
          <p:cNvGrpSpPr/>
          <p:nvPr/>
        </p:nvGrpSpPr>
        <p:grpSpPr>
          <a:xfrm>
            <a:off x="671675" y="622800"/>
            <a:ext cx="1110875" cy="1032029"/>
            <a:chOff x="5454300" y="91375"/>
            <a:chExt cx="1110875" cy="1032029"/>
          </a:xfrm>
        </p:grpSpPr>
        <p:sp>
          <p:nvSpPr>
            <p:cNvPr id="1320" name="Google Shape;1320;p10"/>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10"/>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10"/>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10"/>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10"/>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10"/>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10"/>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10"/>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10"/>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10"/>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10"/>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10"/>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10"/>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10"/>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10"/>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10"/>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10"/>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10"/>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10"/>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10"/>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10"/>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10"/>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10"/>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10"/>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10"/>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10"/>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10"/>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10"/>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10"/>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10"/>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10"/>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10"/>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10"/>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10"/>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10"/>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10"/>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10"/>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10"/>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58" name="Google Shape;1358;p10"/>
          <p:cNvSpPr/>
          <p:nvPr/>
        </p:nvSpPr>
        <p:spPr>
          <a:xfrm>
            <a:off x="8235845" y="3294802"/>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10"/>
          <p:cNvSpPr/>
          <p:nvPr/>
        </p:nvSpPr>
        <p:spPr>
          <a:xfrm>
            <a:off x="568645" y="4232952"/>
            <a:ext cx="292910" cy="283756"/>
          </a:xfrm>
          <a:custGeom>
            <a:rect b="b" l="l" r="r" t="t"/>
            <a:pathLst>
              <a:path extrusionOk="0" h="11740" w="12120">
                <a:moveTo>
                  <a:pt x="5934" y="0"/>
                </a:moveTo>
                <a:cubicBezTo>
                  <a:pt x="5579" y="0"/>
                  <a:pt x="5268" y="506"/>
                  <a:pt x="5601" y="859"/>
                </a:cubicBezTo>
                <a:cubicBezTo>
                  <a:pt x="5676" y="909"/>
                  <a:pt x="5701" y="1009"/>
                  <a:pt x="5752" y="1085"/>
                </a:cubicBezTo>
                <a:cubicBezTo>
                  <a:pt x="5000" y="1135"/>
                  <a:pt x="4273" y="1360"/>
                  <a:pt x="3621" y="1736"/>
                </a:cubicBezTo>
                <a:cubicBezTo>
                  <a:pt x="3646" y="1611"/>
                  <a:pt x="3646" y="1511"/>
                  <a:pt x="3646" y="1410"/>
                </a:cubicBezTo>
                <a:cubicBezTo>
                  <a:pt x="3646" y="1235"/>
                  <a:pt x="3571" y="1085"/>
                  <a:pt x="3371" y="1034"/>
                </a:cubicBezTo>
                <a:cubicBezTo>
                  <a:pt x="3358" y="1032"/>
                  <a:pt x="3344" y="1031"/>
                  <a:pt x="3331" y="1031"/>
                </a:cubicBezTo>
                <a:cubicBezTo>
                  <a:pt x="3187" y="1031"/>
                  <a:pt x="3020" y="1150"/>
                  <a:pt x="3020" y="1310"/>
                </a:cubicBezTo>
                <a:cubicBezTo>
                  <a:pt x="3020" y="1435"/>
                  <a:pt x="2995" y="1536"/>
                  <a:pt x="2995" y="1661"/>
                </a:cubicBezTo>
                <a:cubicBezTo>
                  <a:pt x="2995" y="1711"/>
                  <a:pt x="2970" y="1887"/>
                  <a:pt x="2970" y="1887"/>
                </a:cubicBezTo>
                <a:cubicBezTo>
                  <a:pt x="2962" y="1890"/>
                  <a:pt x="2953" y="1892"/>
                  <a:pt x="2943" y="1892"/>
                </a:cubicBezTo>
                <a:cubicBezTo>
                  <a:pt x="2878" y="1892"/>
                  <a:pt x="2762" y="1836"/>
                  <a:pt x="2719" y="1836"/>
                </a:cubicBezTo>
                <a:cubicBezTo>
                  <a:pt x="2594" y="1786"/>
                  <a:pt x="2493" y="1786"/>
                  <a:pt x="2368" y="1786"/>
                </a:cubicBezTo>
                <a:cubicBezTo>
                  <a:pt x="1967" y="1811"/>
                  <a:pt x="2042" y="2438"/>
                  <a:pt x="2443" y="2438"/>
                </a:cubicBezTo>
                <a:cubicBezTo>
                  <a:pt x="2465" y="2431"/>
                  <a:pt x="2487" y="2428"/>
                  <a:pt x="2509" y="2428"/>
                </a:cubicBezTo>
                <a:cubicBezTo>
                  <a:pt x="2562" y="2428"/>
                  <a:pt x="2616" y="2445"/>
                  <a:pt x="2669" y="2463"/>
                </a:cubicBezTo>
                <a:cubicBezTo>
                  <a:pt x="2268" y="2864"/>
                  <a:pt x="1917" y="3340"/>
                  <a:pt x="1666" y="3842"/>
                </a:cubicBezTo>
                <a:cubicBezTo>
                  <a:pt x="1516" y="3666"/>
                  <a:pt x="1366" y="3516"/>
                  <a:pt x="1215" y="3365"/>
                </a:cubicBezTo>
                <a:cubicBezTo>
                  <a:pt x="1099" y="3263"/>
                  <a:pt x="957" y="3195"/>
                  <a:pt x="815" y="3195"/>
                </a:cubicBezTo>
                <a:cubicBezTo>
                  <a:pt x="712" y="3195"/>
                  <a:pt x="608" y="3231"/>
                  <a:pt x="513" y="3315"/>
                </a:cubicBezTo>
                <a:cubicBezTo>
                  <a:pt x="313" y="3466"/>
                  <a:pt x="238" y="3816"/>
                  <a:pt x="438" y="4017"/>
                </a:cubicBezTo>
                <a:cubicBezTo>
                  <a:pt x="564" y="4142"/>
                  <a:pt x="689" y="4268"/>
                  <a:pt x="814" y="4393"/>
                </a:cubicBezTo>
                <a:cubicBezTo>
                  <a:pt x="864" y="4468"/>
                  <a:pt x="1040" y="4644"/>
                  <a:pt x="1040" y="4669"/>
                </a:cubicBezTo>
                <a:cubicBezTo>
                  <a:pt x="1015" y="4744"/>
                  <a:pt x="764" y="4844"/>
                  <a:pt x="714" y="4894"/>
                </a:cubicBezTo>
                <a:cubicBezTo>
                  <a:pt x="564" y="4994"/>
                  <a:pt x="438" y="5120"/>
                  <a:pt x="313" y="5270"/>
                </a:cubicBezTo>
                <a:cubicBezTo>
                  <a:pt x="1" y="5619"/>
                  <a:pt x="362" y="6036"/>
                  <a:pt x="735" y="6036"/>
                </a:cubicBezTo>
                <a:cubicBezTo>
                  <a:pt x="870" y="6036"/>
                  <a:pt x="1008" y="5980"/>
                  <a:pt x="1115" y="5847"/>
                </a:cubicBezTo>
                <a:lnTo>
                  <a:pt x="1140" y="5847"/>
                </a:lnTo>
                <a:cubicBezTo>
                  <a:pt x="1140" y="5922"/>
                  <a:pt x="1115" y="6022"/>
                  <a:pt x="1115" y="6122"/>
                </a:cubicBezTo>
                <a:cubicBezTo>
                  <a:pt x="1115" y="6974"/>
                  <a:pt x="1366" y="7776"/>
                  <a:pt x="1741" y="8453"/>
                </a:cubicBezTo>
                <a:cubicBezTo>
                  <a:pt x="1666" y="8453"/>
                  <a:pt x="1566" y="8428"/>
                  <a:pt x="1491" y="8428"/>
                </a:cubicBezTo>
                <a:cubicBezTo>
                  <a:pt x="1467" y="8425"/>
                  <a:pt x="1442" y="8423"/>
                  <a:pt x="1418" y="8423"/>
                </a:cubicBezTo>
                <a:cubicBezTo>
                  <a:pt x="1244" y="8423"/>
                  <a:pt x="1084" y="8505"/>
                  <a:pt x="1040" y="8704"/>
                </a:cubicBezTo>
                <a:cubicBezTo>
                  <a:pt x="990" y="8879"/>
                  <a:pt x="1090" y="9130"/>
                  <a:pt x="1290" y="9155"/>
                </a:cubicBezTo>
                <a:cubicBezTo>
                  <a:pt x="1441" y="9180"/>
                  <a:pt x="1566" y="9205"/>
                  <a:pt x="1691" y="9230"/>
                </a:cubicBezTo>
                <a:cubicBezTo>
                  <a:pt x="1767" y="9230"/>
                  <a:pt x="1942" y="9280"/>
                  <a:pt x="1967" y="9280"/>
                </a:cubicBezTo>
                <a:cubicBezTo>
                  <a:pt x="1992" y="9355"/>
                  <a:pt x="1892" y="9506"/>
                  <a:pt x="1867" y="9581"/>
                </a:cubicBezTo>
                <a:cubicBezTo>
                  <a:pt x="1817" y="9706"/>
                  <a:pt x="1792" y="9832"/>
                  <a:pt x="1767" y="9957"/>
                </a:cubicBezTo>
                <a:cubicBezTo>
                  <a:pt x="1754" y="10207"/>
                  <a:pt x="1936" y="10333"/>
                  <a:pt x="2124" y="10333"/>
                </a:cubicBezTo>
                <a:cubicBezTo>
                  <a:pt x="2312" y="10333"/>
                  <a:pt x="2506" y="10207"/>
                  <a:pt x="2518" y="9957"/>
                </a:cubicBezTo>
                <a:cubicBezTo>
                  <a:pt x="2543" y="9832"/>
                  <a:pt x="2594" y="9706"/>
                  <a:pt x="2644" y="9581"/>
                </a:cubicBezTo>
                <a:cubicBezTo>
                  <a:pt x="2694" y="9631"/>
                  <a:pt x="2744" y="9656"/>
                  <a:pt x="2769" y="9681"/>
                </a:cubicBezTo>
                <a:cubicBezTo>
                  <a:pt x="2794" y="9706"/>
                  <a:pt x="2819" y="9731"/>
                  <a:pt x="2844" y="9756"/>
                </a:cubicBezTo>
                <a:cubicBezTo>
                  <a:pt x="2894" y="9781"/>
                  <a:pt x="2944" y="9832"/>
                  <a:pt x="2995" y="9857"/>
                </a:cubicBezTo>
                <a:cubicBezTo>
                  <a:pt x="3020" y="9882"/>
                  <a:pt x="3045" y="9882"/>
                  <a:pt x="3070" y="9907"/>
                </a:cubicBezTo>
                <a:cubicBezTo>
                  <a:pt x="3120" y="9957"/>
                  <a:pt x="3170" y="9982"/>
                  <a:pt x="3220" y="10007"/>
                </a:cubicBezTo>
                <a:cubicBezTo>
                  <a:pt x="3245" y="10032"/>
                  <a:pt x="3245" y="10057"/>
                  <a:pt x="3270" y="10057"/>
                </a:cubicBezTo>
                <a:cubicBezTo>
                  <a:pt x="3345" y="10107"/>
                  <a:pt x="3421" y="10157"/>
                  <a:pt x="3496" y="10182"/>
                </a:cubicBezTo>
                <a:cubicBezTo>
                  <a:pt x="3521" y="10207"/>
                  <a:pt x="3546" y="10207"/>
                  <a:pt x="3571" y="10233"/>
                </a:cubicBezTo>
                <a:cubicBezTo>
                  <a:pt x="3621" y="10258"/>
                  <a:pt x="3671" y="10283"/>
                  <a:pt x="3721" y="10308"/>
                </a:cubicBezTo>
                <a:cubicBezTo>
                  <a:pt x="3746" y="10333"/>
                  <a:pt x="3772" y="10333"/>
                  <a:pt x="3822" y="10358"/>
                </a:cubicBezTo>
                <a:cubicBezTo>
                  <a:pt x="3872" y="10383"/>
                  <a:pt x="3897" y="10408"/>
                  <a:pt x="3947" y="10433"/>
                </a:cubicBezTo>
                <a:cubicBezTo>
                  <a:pt x="3997" y="10433"/>
                  <a:pt x="4022" y="10458"/>
                  <a:pt x="4047" y="10458"/>
                </a:cubicBezTo>
                <a:cubicBezTo>
                  <a:pt x="4097" y="10483"/>
                  <a:pt x="4147" y="10508"/>
                  <a:pt x="4223" y="10533"/>
                </a:cubicBezTo>
                <a:cubicBezTo>
                  <a:pt x="4248" y="10533"/>
                  <a:pt x="4273" y="10558"/>
                  <a:pt x="4298" y="10558"/>
                </a:cubicBezTo>
                <a:cubicBezTo>
                  <a:pt x="4373" y="10583"/>
                  <a:pt x="4423" y="10608"/>
                  <a:pt x="4498" y="10634"/>
                </a:cubicBezTo>
                <a:lnTo>
                  <a:pt x="4548" y="10634"/>
                </a:lnTo>
                <a:cubicBezTo>
                  <a:pt x="4649" y="10659"/>
                  <a:pt x="4724" y="10684"/>
                  <a:pt x="4799" y="10709"/>
                </a:cubicBezTo>
                <a:cubicBezTo>
                  <a:pt x="4849" y="10709"/>
                  <a:pt x="4874" y="10734"/>
                  <a:pt x="4899" y="10734"/>
                </a:cubicBezTo>
                <a:cubicBezTo>
                  <a:pt x="4950" y="10734"/>
                  <a:pt x="5025" y="10759"/>
                  <a:pt x="5075" y="10759"/>
                </a:cubicBezTo>
                <a:cubicBezTo>
                  <a:pt x="5100" y="10784"/>
                  <a:pt x="5150" y="10784"/>
                  <a:pt x="5175" y="10784"/>
                </a:cubicBezTo>
                <a:lnTo>
                  <a:pt x="5200" y="10784"/>
                </a:lnTo>
                <a:cubicBezTo>
                  <a:pt x="5150" y="10834"/>
                  <a:pt x="5125" y="10909"/>
                  <a:pt x="5075" y="10959"/>
                </a:cubicBezTo>
                <a:cubicBezTo>
                  <a:pt x="4950" y="11160"/>
                  <a:pt x="4924" y="11436"/>
                  <a:pt x="5125" y="11611"/>
                </a:cubicBezTo>
                <a:cubicBezTo>
                  <a:pt x="5210" y="11696"/>
                  <a:pt x="5336" y="11740"/>
                  <a:pt x="5460" y="11740"/>
                </a:cubicBezTo>
                <a:cubicBezTo>
                  <a:pt x="5593" y="11740"/>
                  <a:pt x="5724" y="11689"/>
                  <a:pt x="5802" y="11586"/>
                </a:cubicBezTo>
                <a:cubicBezTo>
                  <a:pt x="5877" y="11436"/>
                  <a:pt x="5977" y="11310"/>
                  <a:pt x="6102" y="11185"/>
                </a:cubicBezTo>
                <a:cubicBezTo>
                  <a:pt x="6153" y="11110"/>
                  <a:pt x="6303" y="10934"/>
                  <a:pt x="6328" y="10934"/>
                </a:cubicBezTo>
                <a:cubicBezTo>
                  <a:pt x="6403" y="10934"/>
                  <a:pt x="6528" y="11135"/>
                  <a:pt x="6579" y="11210"/>
                </a:cubicBezTo>
                <a:cubicBezTo>
                  <a:pt x="6704" y="11335"/>
                  <a:pt x="6829" y="11436"/>
                  <a:pt x="6980" y="11511"/>
                </a:cubicBezTo>
                <a:cubicBezTo>
                  <a:pt x="7062" y="11562"/>
                  <a:pt x="7142" y="11584"/>
                  <a:pt x="7216" y="11584"/>
                </a:cubicBezTo>
                <a:cubicBezTo>
                  <a:pt x="7616" y="11584"/>
                  <a:pt x="7850" y="10937"/>
                  <a:pt x="7406" y="10684"/>
                </a:cubicBezTo>
                <a:cubicBezTo>
                  <a:pt x="7406" y="10659"/>
                  <a:pt x="7381" y="10659"/>
                  <a:pt x="7381" y="10659"/>
                </a:cubicBezTo>
                <a:cubicBezTo>
                  <a:pt x="8634" y="10258"/>
                  <a:pt x="9686" y="9355"/>
                  <a:pt x="10313" y="8177"/>
                </a:cubicBezTo>
                <a:cubicBezTo>
                  <a:pt x="10438" y="8403"/>
                  <a:pt x="10589" y="8603"/>
                  <a:pt x="10739" y="8754"/>
                </a:cubicBezTo>
                <a:cubicBezTo>
                  <a:pt x="10844" y="8893"/>
                  <a:pt x="10997" y="8985"/>
                  <a:pt x="11157" y="8985"/>
                </a:cubicBezTo>
                <a:cubicBezTo>
                  <a:pt x="11226" y="8985"/>
                  <a:pt x="11297" y="8967"/>
                  <a:pt x="11366" y="8929"/>
                </a:cubicBezTo>
                <a:cubicBezTo>
                  <a:pt x="11541" y="8804"/>
                  <a:pt x="11666" y="8478"/>
                  <a:pt x="11516" y="8303"/>
                </a:cubicBezTo>
                <a:cubicBezTo>
                  <a:pt x="11416" y="8177"/>
                  <a:pt x="11315" y="8052"/>
                  <a:pt x="11215" y="7902"/>
                </a:cubicBezTo>
                <a:cubicBezTo>
                  <a:pt x="11165" y="7852"/>
                  <a:pt x="11040" y="7651"/>
                  <a:pt x="11065" y="7626"/>
                </a:cubicBezTo>
                <a:cubicBezTo>
                  <a:pt x="11090" y="7576"/>
                  <a:pt x="11315" y="7501"/>
                  <a:pt x="11366" y="7476"/>
                </a:cubicBezTo>
                <a:cubicBezTo>
                  <a:pt x="11516" y="7400"/>
                  <a:pt x="11641" y="7325"/>
                  <a:pt x="11767" y="7200"/>
                </a:cubicBezTo>
                <a:cubicBezTo>
                  <a:pt x="12120" y="6906"/>
                  <a:pt x="11797" y="6457"/>
                  <a:pt x="11436" y="6457"/>
                </a:cubicBezTo>
                <a:cubicBezTo>
                  <a:pt x="11335" y="6457"/>
                  <a:pt x="11232" y="6492"/>
                  <a:pt x="11140" y="6573"/>
                </a:cubicBezTo>
                <a:cubicBezTo>
                  <a:pt x="11040" y="6649"/>
                  <a:pt x="10914" y="6699"/>
                  <a:pt x="10814" y="6749"/>
                </a:cubicBezTo>
                <a:cubicBezTo>
                  <a:pt x="10864" y="6448"/>
                  <a:pt x="10889" y="6147"/>
                  <a:pt x="10889" y="5821"/>
                </a:cubicBezTo>
                <a:cubicBezTo>
                  <a:pt x="10889" y="5821"/>
                  <a:pt x="10889" y="5796"/>
                  <a:pt x="10889" y="5796"/>
                </a:cubicBezTo>
                <a:cubicBezTo>
                  <a:pt x="10889" y="5721"/>
                  <a:pt x="10889" y="5621"/>
                  <a:pt x="10889" y="5546"/>
                </a:cubicBezTo>
                <a:cubicBezTo>
                  <a:pt x="10889" y="5521"/>
                  <a:pt x="10889" y="5496"/>
                  <a:pt x="10889" y="5446"/>
                </a:cubicBezTo>
                <a:cubicBezTo>
                  <a:pt x="10889" y="5395"/>
                  <a:pt x="10864" y="5345"/>
                  <a:pt x="10864" y="5295"/>
                </a:cubicBezTo>
                <a:cubicBezTo>
                  <a:pt x="10864" y="5245"/>
                  <a:pt x="10864" y="5220"/>
                  <a:pt x="10864" y="5170"/>
                </a:cubicBezTo>
                <a:cubicBezTo>
                  <a:pt x="10839" y="5120"/>
                  <a:pt x="10839" y="5070"/>
                  <a:pt x="10839" y="5019"/>
                </a:cubicBezTo>
                <a:cubicBezTo>
                  <a:pt x="10839" y="4994"/>
                  <a:pt x="10814" y="4944"/>
                  <a:pt x="10814" y="4919"/>
                </a:cubicBezTo>
                <a:cubicBezTo>
                  <a:pt x="10814" y="4869"/>
                  <a:pt x="10789" y="4819"/>
                  <a:pt x="10789" y="4769"/>
                </a:cubicBezTo>
                <a:cubicBezTo>
                  <a:pt x="10764" y="4719"/>
                  <a:pt x="10764" y="4694"/>
                  <a:pt x="10764" y="4644"/>
                </a:cubicBezTo>
                <a:cubicBezTo>
                  <a:pt x="10739" y="4618"/>
                  <a:pt x="10739" y="4568"/>
                  <a:pt x="10714" y="4518"/>
                </a:cubicBezTo>
                <a:cubicBezTo>
                  <a:pt x="10714" y="4493"/>
                  <a:pt x="10714" y="4468"/>
                  <a:pt x="10689" y="4443"/>
                </a:cubicBezTo>
                <a:cubicBezTo>
                  <a:pt x="10714" y="4443"/>
                  <a:pt x="10714" y="4468"/>
                  <a:pt x="10739" y="4468"/>
                </a:cubicBezTo>
                <a:cubicBezTo>
                  <a:pt x="10792" y="4491"/>
                  <a:pt x="10847" y="4502"/>
                  <a:pt x="10900" y="4502"/>
                </a:cubicBezTo>
                <a:cubicBezTo>
                  <a:pt x="11026" y="4502"/>
                  <a:pt x="11145" y="4441"/>
                  <a:pt x="11215" y="4318"/>
                </a:cubicBezTo>
                <a:cubicBezTo>
                  <a:pt x="11290" y="4167"/>
                  <a:pt x="11240" y="3892"/>
                  <a:pt x="11065" y="3842"/>
                </a:cubicBezTo>
                <a:cubicBezTo>
                  <a:pt x="10940" y="3791"/>
                  <a:pt x="10839" y="3741"/>
                  <a:pt x="10714" y="3691"/>
                </a:cubicBezTo>
                <a:cubicBezTo>
                  <a:pt x="10664" y="3666"/>
                  <a:pt x="10488" y="3591"/>
                  <a:pt x="10488" y="3566"/>
                </a:cubicBezTo>
                <a:cubicBezTo>
                  <a:pt x="10488" y="3516"/>
                  <a:pt x="10614" y="3390"/>
                  <a:pt x="10639" y="3340"/>
                </a:cubicBezTo>
                <a:cubicBezTo>
                  <a:pt x="10714" y="3240"/>
                  <a:pt x="10764" y="3115"/>
                  <a:pt x="10789" y="2989"/>
                </a:cubicBezTo>
                <a:cubicBezTo>
                  <a:pt x="10877" y="2740"/>
                  <a:pt x="10673" y="2585"/>
                  <a:pt x="10463" y="2585"/>
                </a:cubicBezTo>
                <a:cubicBezTo>
                  <a:pt x="10315" y="2585"/>
                  <a:pt x="10164" y="2662"/>
                  <a:pt x="10112" y="2839"/>
                </a:cubicBezTo>
                <a:cubicBezTo>
                  <a:pt x="10087" y="2914"/>
                  <a:pt x="10037" y="2964"/>
                  <a:pt x="9987" y="3039"/>
                </a:cubicBezTo>
                <a:cubicBezTo>
                  <a:pt x="9987" y="3014"/>
                  <a:pt x="9962" y="2989"/>
                  <a:pt x="9937" y="2964"/>
                </a:cubicBezTo>
                <a:cubicBezTo>
                  <a:pt x="9912" y="2939"/>
                  <a:pt x="9887" y="2889"/>
                  <a:pt x="9837" y="2864"/>
                </a:cubicBezTo>
                <a:cubicBezTo>
                  <a:pt x="9837" y="2839"/>
                  <a:pt x="9812" y="2814"/>
                  <a:pt x="9787" y="2789"/>
                </a:cubicBezTo>
                <a:cubicBezTo>
                  <a:pt x="9736" y="2714"/>
                  <a:pt x="9686" y="2664"/>
                  <a:pt x="9636" y="2588"/>
                </a:cubicBezTo>
                <a:cubicBezTo>
                  <a:pt x="9611" y="2588"/>
                  <a:pt x="9611" y="2588"/>
                  <a:pt x="9611" y="2563"/>
                </a:cubicBezTo>
                <a:cubicBezTo>
                  <a:pt x="9561" y="2513"/>
                  <a:pt x="9511" y="2463"/>
                  <a:pt x="9461" y="2413"/>
                </a:cubicBezTo>
                <a:cubicBezTo>
                  <a:pt x="9436" y="2413"/>
                  <a:pt x="9411" y="2388"/>
                  <a:pt x="9386" y="2363"/>
                </a:cubicBezTo>
                <a:cubicBezTo>
                  <a:pt x="9361" y="2338"/>
                  <a:pt x="9310" y="2288"/>
                  <a:pt x="9260" y="2263"/>
                </a:cubicBezTo>
                <a:cubicBezTo>
                  <a:pt x="9235" y="2237"/>
                  <a:pt x="9210" y="2212"/>
                  <a:pt x="9210" y="2212"/>
                </a:cubicBezTo>
                <a:cubicBezTo>
                  <a:pt x="9160" y="2162"/>
                  <a:pt x="9110" y="2137"/>
                  <a:pt x="9060" y="2087"/>
                </a:cubicBezTo>
                <a:cubicBezTo>
                  <a:pt x="9060" y="2087"/>
                  <a:pt x="9035" y="2087"/>
                  <a:pt x="9035" y="2062"/>
                </a:cubicBezTo>
                <a:cubicBezTo>
                  <a:pt x="8634" y="1761"/>
                  <a:pt x="8183" y="1536"/>
                  <a:pt x="7706" y="1360"/>
                </a:cubicBezTo>
                <a:cubicBezTo>
                  <a:pt x="7782" y="1285"/>
                  <a:pt x="7857" y="1235"/>
                  <a:pt x="7932" y="1160"/>
                </a:cubicBezTo>
                <a:cubicBezTo>
                  <a:pt x="8132" y="1009"/>
                  <a:pt x="8208" y="734"/>
                  <a:pt x="8057" y="508"/>
                </a:cubicBezTo>
                <a:cubicBezTo>
                  <a:pt x="7977" y="380"/>
                  <a:pt x="7814" y="292"/>
                  <a:pt x="7655" y="292"/>
                </a:cubicBezTo>
                <a:cubicBezTo>
                  <a:pt x="7566" y="292"/>
                  <a:pt x="7478" y="320"/>
                  <a:pt x="7406" y="383"/>
                </a:cubicBezTo>
                <a:cubicBezTo>
                  <a:pt x="7280" y="483"/>
                  <a:pt x="7155" y="583"/>
                  <a:pt x="7005" y="684"/>
                </a:cubicBezTo>
                <a:cubicBezTo>
                  <a:pt x="6929" y="759"/>
                  <a:pt x="6754" y="884"/>
                  <a:pt x="6729" y="884"/>
                </a:cubicBezTo>
                <a:cubicBezTo>
                  <a:pt x="6654" y="859"/>
                  <a:pt x="6579" y="608"/>
                  <a:pt x="6554" y="558"/>
                </a:cubicBezTo>
                <a:cubicBezTo>
                  <a:pt x="6453" y="408"/>
                  <a:pt x="6353" y="258"/>
                  <a:pt x="6228" y="132"/>
                </a:cubicBezTo>
                <a:cubicBezTo>
                  <a:pt x="6135" y="39"/>
                  <a:pt x="6032"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60" name="Google Shape;1360;p10"/>
          <p:cNvGrpSpPr/>
          <p:nvPr/>
        </p:nvGrpSpPr>
        <p:grpSpPr>
          <a:xfrm>
            <a:off x="7513390" y="4123751"/>
            <a:ext cx="653528" cy="607143"/>
            <a:chOff x="5454300" y="91375"/>
            <a:chExt cx="1110875" cy="1032029"/>
          </a:xfrm>
        </p:grpSpPr>
        <p:sp>
          <p:nvSpPr>
            <p:cNvPr id="1361" name="Google Shape;1361;p10"/>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10"/>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10"/>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10"/>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10"/>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10"/>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10"/>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10"/>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10"/>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10"/>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10"/>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10"/>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10"/>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10"/>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10"/>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10"/>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10"/>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10"/>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10"/>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10"/>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10"/>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10"/>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10"/>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10"/>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10"/>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10"/>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10"/>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10"/>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10"/>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10"/>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10"/>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10"/>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10"/>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10"/>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10"/>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10"/>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10"/>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10"/>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99" name="Google Shape;1399;p10"/>
          <p:cNvSpPr txBox="1"/>
          <p:nvPr>
            <p:ph type="ctrTitle"/>
          </p:nvPr>
        </p:nvSpPr>
        <p:spPr>
          <a:xfrm>
            <a:off x="921450" y="1398425"/>
            <a:ext cx="7301100" cy="2137800"/>
          </a:xfrm>
          <a:prstGeom prst="rect">
            <a:avLst/>
          </a:prstGeom>
          <a:noFill/>
          <a:ln>
            <a:noFill/>
          </a:ln>
        </p:spPr>
        <p:txBody>
          <a:bodyPr anchorCtr="0" anchor="b" bIns="91425" lIns="91425" spcFirstLastPara="1" rIns="91425" wrap="square" tIns="91425">
            <a:noAutofit/>
          </a:bodyPr>
          <a:lstStyle>
            <a:lvl1pPr lvl="0" algn="ctr">
              <a:lnSpc>
                <a:spcPct val="90000"/>
              </a:lnSpc>
              <a:spcBef>
                <a:spcPts val="0"/>
              </a:spcBef>
              <a:spcAft>
                <a:spcPts val="0"/>
              </a:spcAft>
              <a:buClr>
                <a:srgbClr val="191919"/>
              </a:buClr>
              <a:buSzPts val="5100"/>
              <a:buNone/>
              <a:defRPr sz="46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400" name="Google Shape;1400;p10"/>
          <p:cNvSpPr txBox="1"/>
          <p:nvPr>
            <p:ph idx="1" type="subTitle"/>
          </p:nvPr>
        </p:nvSpPr>
        <p:spPr>
          <a:xfrm>
            <a:off x="2392500" y="3535913"/>
            <a:ext cx="4359000" cy="40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3000"/>
              <a:buFont typeface="Raleway"/>
              <a:buNone/>
              <a:defRPr b="1" i="0" sz="3000" u="none" cap="none" strike="noStrike">
                <a:solidFill>
                  <a:schemeClr val="dk1"/>
                </a:solidFill>
                <a:latin typeface="Raleway"/>
                <a:ea typeface="Raleway"/>
                <a:cs typeface="Raleway"/>
                <a:sym typeface="Raleway"/>
              </a:defRPr>
            </a:lvl1pPr>
            <a:lvl2pPr lvl="1"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2pPr>
            <a:lvl3pPr lvl="2"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3pPr>
            <a:lvl4pPr lvl="3"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4pPr>
            <a:lvl5pPr lvl="4"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5pPr>
            <a:lvl6pPr lvl="5"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6pPr>
            <a:lvl7pPr lvl="6"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7pPr>
            <a:lvl8pPr lvl="7"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8pPr>
            <a:lvl9pPr lvl="8"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chemeClr val="dk1"/>
              </a:buClr>
              <a:buSzPts val="1200"/>
              <a:buFont typeface="Actor"/>
              <a:buChar char="●"/>
              <a:defRPr b="0" i="0" sz="1200" u="none" cap="none" strike="noStrike">
                <a:solidFill>
                  <a:schemeClr val="dk1"/>
                </a:solidFill>
                <a:latin typeface="Actor"/>
                <a:ea typeface="Actor"/>
                <a:cs typeface="Actor"/>
                <a:sym typeface="Actor"/>
              </a:defRPr>
            </a:lvl1pPr>
            <a:lvl2pPr indent="-304800" lvl="1" marL="914400" marR="0" rtl="0" algn="l">
              <a:lnSpc>
                <a:spcPct val="100000"/>
              </a:lnSpc>
              <a:spcBef>
                <a:spcPts val="0"/>
              </a:spcBef>
              <a:spcAft>
                <a:spcPts val="0"/>
              </a:spcAft>
              <a:buClr>
                <a:schemeClr val="dk1"/>
              </a:buClr>
              <a:buSzPts val="1200"/>
              <a:buFont typeface="Actor"/>
              <a:buChar char="○"/>
              <a:defRPr b="0" i="0" sz="1200" u="none" cap="none" strike="noStrike">
                <a:solidFill>
                  <a:schemeClr val="dk1"/>
                </a:solidFill>
                <a:latin typeface="Actor"/>
                <a:ea typeface="Actor"/>
                <a:cs typeface="Actor"/>
                <a:sym typeface="Actor"/>
              </a:defRPr>
            </a:lvl2pPr>
            <a:lvl3pPr indent="-304800" lvl="2" marL="1371600" marR="0" rtl="0" algn="l">
              <a:lnSpc>
                <a:spcPct val="100000"/>
              </a:lnSpc>
              <a:spcBef>
                <a:spcPts val="0"/>
              </a:spcBef>
              <a:spcAft>
                <a:spcPts val="0"/>
              </a:spcAft>
              <a:buClr>
                <a:schemeClr val="dk1"/>
              </a:buClr>
              <a:buSzPts val="1200"/>
              <a:buFont typeface="Actor"/>
              <a:buChar char="■"/>
              <a:defRPr b="0" i="0" sz="1200" u="none" cap="none" strike="noStrike">
                <a:solidFill>
                  <a:schemeClr val="dk1"/>
                </a:solidFill>
                <a:latin typeface="Actor"/>
                <a:ea typeface="Actor"/>
                <a:cs typeface="Actor"/>
                <a:sym typeface="Actor"/>
              </a:defRPr>
            </a:lvl3pPr>
            <a:lvl4pPr indent="-304800" lvl="3" marL="1828800" marR="0" rtl="0" algn="l">
              <a:lnSpc>
                <a:spcPct val="100000"/>
              </a:lnSpc>
              <a:spcBef>
                <a:spcPts val="0"/>
              </a:spcBef>
              <a:spcAft>
                <a:spcPts val="0"/>
              </a:spcAft>
              <a:buClr>
                <a:schemeClr val="dk1"/>
              </a:buClr>
              <a:buSzPts val="1200"/>
              <a:buFont typeface="Actor"/>
              <a:buChar char="●"/>
              <a:defRPr b="0" i="0" sz="1200" u="none" cap="none" strike="noStrike">
                <a:solidFill>
                  <a:schemeClr val="dk1"/>
                </a:solidFill>
                <a:latin typeface="Actor"/>
                <a:ea typeface="Actor"/>
                <a:cs typeface="Actor"/>
                <a:sym typeface="Actor"/>
              </a:defRPr>
            </a:lvl4pPr>
            <a:lvl5pPr indent="-304800" lvl="4" marL="2286000" marR="0" rtl="0" algn="l">
              <a:lnSpc>
                <a:spcPct val="100000"/>
              </a:lnSpc>
              <a:spcBef>
                <a:spcPts val="0"/>
              </a:spcBef>
              <a:spcAft>
                <a:spcPts val="0"/>
              </a:spcAft>
              <a:buClr>
                <a:schemeClr val="dk1"/>
              </a:buClr>
              <a:buSzPts val="1200"/>
              <a:buFont typeface="Actor"/>
              <a:buChar char="○"/>
              <a:defRPr b="0" i="0" sz="1200" u="none" cap="none" strike="noStrike">
                <a:solidFill>
                  <a:schemeClr val="dk1"/>
                </a:solidFill>
                <a:latin typeface="Actor"/>
                <a:ea typeface="Actor"/>
                <a:cs typeface="Actor"/>
                <a:sym typeface="Actor"/>
              </a:defRPr>
            </a:lvl5pPr>
            <a:lvl6pPr indent="-304800" lvl="5" marL="2743200" marR="0" rtl="0" algn="l">
              <a:lnSpc>
                <a:spcPct val="100000"/>
              </a:lnSpc>
              <a:spcBef>
                <a:spcPts val="0"/>
              </a:spcBef>
              <a:spcAft>
                <a:spcPts val="0"/>
              </a:spcAft>
              <a:buClr>
                <a:schemeClr val="dk1"/>
              </a:buClr>
              <a:buSzPts val="1200"/>
              <a:buFont typeface="Actor"/>
              <a:buChar char="■"/>
              <a:defRPr b="0" i="0" sz="1200" u="none" cap="none" strike="noStrike">
                <a:solidFill>
                  <a:schemeClr val="dk1"/>
                </a:solidFill>
                <a:latin typeface="Actor"/>
                <a:ea typeface="Actor"/>
                <a:cs typeface="Actor"/>
                <a:sym typeface="Actor"/>
              </a:defRPr>
            </a:lvl6pPr>
            <a:lvl7pPr indent="-304800" lvl="6" marL="3200400" marR="0" rtl="0" algn="l">
              <a:lnSpc>
                <a:spcPct val="100000"/>
              </a:lnSpc>
              <a:spcBef>
                <a:spcPts val="0"/>
              </a:spcBef>
              <a:spcAft>
                <a:spcPts val="0"/>
              </a:spcAft>
              <a:buClr>
                <a:schemeClr val="dk1"/>
              </a:buClr>
              <a:buSzPts val="1200"/>
              <a:buFont typeface="Actor"/>
              <a:buChar char="●"/>
              <a:defRPr b="0" i="0" sz="1200" u="none" cap="none" strike="noStrike">
                <a:solidFill>
                  <a:schemeClr val="dk1"/>
                </a:solidFill>
                <a:latin typeface="Actor"/>
                <a:ea typeface="Actor"/>
                <a:cs typeface="Actor"/>
                <a:sym typeface="Actor"/>
              </a:defRPr>
            </a:lvl7pPr>
            <a:lvl8pPr indent="-304800" lvl="7" marL="3657600" marR="0" rtl="0" algn="l">
              <a:lnSpc>
                <a:spcPct val="100000"/>
              </a:lnSpc>
              <a:spcBef>
                <a:spcPts val="0"/>
              </a:spcBef>
              <a:spcAft>
                <a:spcPts val="0"/>
              </a:spcAft>
              <a:buClr>
                <a:schemeClr val="dk1"/>
              </a:buClr>
              <a:buSzPts val="1200"/>
              <a:buFont typeface="Actor"/>
              <a:buChar char="○"/>
              <a:defRPr b="0" i="0" sz="1200" u="none" cap="none" strike="noStrike">
                <a:solidFill>
                  <a:schemeClr val="dk1"/>
                </a:solidFill>
                <a:latin typeface="Actor"/>
                <a:ea typeface="Actor"/>
                <a:cs typeface="Actor"/>
                <a:sym typeface="Actor"/>
              </a:defRPr>
            </a:lvl8pPr>
            <a:lvl9pPr indent="-304800" lvl="8" marL="4114800" marR="0" rtl="0" algn="l">
              <a:lnSpc>
                <a:spcPct val="100000"/>
              </a:lnSpc>
              <a:spcBef>
                <a:spcPts val="0"/>
              </a:spcBef>
              <a:spcAft>
                <a:spcPts val="0"/>
              </a:spcAft>
              <a:buClr>
                <a:schemeClr val="dk1"/>
              </a:buClr>
              <a:buSzPts val="1200"/>
              <a:buFont typeface="Actor"/>
              <a:buChar char="■"/>
              <a:defRPr b="0" i="0" sz="1200" u="none" cap="none" strike="noStrike">
                <a:solidFill>
                  <a:schemeClr val="dk1"/>
                </a:solidFill>
                <a:latin typeface="Actor"/>
                <a:ea typeface="Actor"/>
                <a:cs typeface="Actor"/>
                <a:sym typeface="Acto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orient="horz" pos="1620">
          <p15:clr>
            <a:srgbClr val="E46962"/>
          </p15:clr>
        </p15:guide>
        <p15:guide id="6" pos="2880">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2" name="Shape 1882"/>
        <p:cNvGrpSpPr/>
        <p:nvPr/>
      </p:nvGrpSpPr>
      <p:grpSpPr>
        <a:xfrm>
          <a:off x="0" y="0"/>
          <a:ext cx="0" cy="0"/>
          <a:chOff x="0" y="0"/>
          <a:chExt cx="0" cy="0"/>
        </a:xfrm>
      </p:grpSpPr>
      <p:sp>
        <p:nvSpPr>
          <p:cNvPr id="1883" name="Google Shape;1883;p18"/>
          <p:cNvSpPr txBox="1"/>
          <p:nvPr>
            <p:ph type="title"/>
          </p:nvPr>
        </p:nvSpPr>
        <p:spPr>
          <a:xfrm>
            <a:off x="1962150" y="885825"/>
            <a:ext cx="5194050" cy="1965375"/>
          </a:xfrm>
          <a:prstGeom prst="rect">
            <a:avLst/>
          </a:prstGeom>
          <a:solidFill>
            <a:schemeClr val="lt1"/>
          </a:solidFill>
          <a:ln cap="flat" cmpd="sng" w="25400">
            <a:solidFill>
              <a:schemeClr val="accent1"/>
            </a:solidFill>
            <a:prstDash val="solid"/>
            <a:round/>
            <a:headEnd len="sm" w="sm" type="none"/>
            <a:tailEnd len="sm" w="sm" type="none"/>
          </a:ln>
        </p:spPr>
        <p:txBody>
          <a:bodyPr anchorCtr="0" anchor="b" bIns="91425" lIns="91425" spcFirstLastPara="1" rIns="91425" wrap="square" tIns="91425">
            <a:normAutofit fontScale="90000"/>
          </a:bodyPr>
          <a:lstStyle/>
          <a:p>
            <a:pPr indent="0" lvl="0" marL="0" rtl="0" algn="ctr">
              <a:lnSpc>
                <a:spcPct val="90000"/>
              </a:lnSpc>
              <a:spcBef>
                <a:spcPts val="0"/>
              </a:spcBef>
              <a:spcAft>
                <a:spcPts val="0"/>
              </a:spcAft>
              <a:buSzPct val="237037"/>
              <a:buNone/>
            </a:pPr>
            <a:r>
              <a:rPr lang="en-AU" sz="4500">
                <a:solidFill>
                  <a:srgbClr val="48486E"/>
                </a:solidFill>
                <a:latin typeface="Arial"/>
                <a:ea typeface="Arial"/>
                <a:cs typeface="Arial"/>
                <a:sym typeface="Arial"/>
              </a:rPr>
              <a:t>Covid 19 identification Chest x- rays </a:t>
            </a:r>
            <a:endParaRPr/>
          </a:p>
        </p:txBody>
      </p:sp>
      <p:sp>
        <p:nvSpPr>
          <p:cNvPr id="1884" name="Google Shape;1884;p18"/>
          <p:cNvSpPr txBox="1"/>
          <p:nvPr>
            <p:ph idx="1" type="subTitle"/>
          </p:nvPr>
        </p:nvSpPr>
        <p:spPr>
          <a:xfrm>
            <a:off x="2676524" y="3124200"/>
            <a:ext cx="3781425" cy="6477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rmAutofit fontScale="77500" lnSpcReduction="20000"/>
          </a:bodyPr>
          <a:lstStyle/>
          <a:p>
            <a:pPr indent="0" lvl="0" marL="0" rtl="0" algn="ctr">
              <a:lnSpc>
                <a:spcPct val="100000"/>
              </a:lnSpc>
              <a:spcBef>
                <a:spcPts val="0"/>
              </a:spcBef>
              <a:spcAft>
                <a:spcPts val="0"/>
              </a:spcAft>
              <a:buSzPct val="129032"/>
              <a:buNone/>
            </a:pPr>
            <a:r>
              <a:rPr lang="en-AU">
                <a:solidFill>
                  <a:srgbClr val="000000"/>
                </a:solidFill>
              </a:rPr>
              <a:t>Prepared By : Archana Kale , Nguyen Son, </a:t>
            </a:r>
            <a:endParaRPr/>
          </a:p>
          <a:p>
            <a:pPr indent="0" lvl="0" marL="0" rtl="0" algn="ctr">
              <a:lnSpc>
                <a:spcPct val="100000"/>
              </a:lnSpc>
              <a:spcBef>
                <a:spcPts val="600"/>
              </a:spcBef>
              <a:spcAft>
                <a:spcPts val="0"/>
              </a:spcAft>
              <a:buSzPct val="129032"/>
              <a:buNone/>
            </a:pPr>
            <a:r>
              <a:rPr lang="en-AU">
                <a:solidFill>
                  <a:srgbClr val="000000"/>
                </a:solidFill>
              </a:rPr>
              <a:t>Zatari Ned</a:t>
            </a:r>
            <a:endParaRPr>
              <a:solidFill>
                <a:srgbClr val="000000"/>
              </a:solidFill>
            </a:endParaRPr>
          </a:p>
          <a:p>
            <a:pPr indent="0" lvl="0" marL="0" rtl="0" algn="ctr">
              <a:lnSpc>
                <a:spcPct val="100000"/>
              </a:lnSpc>
              <a:spcBef>
                <a:spcPts val="600"/>
              </a:spcBef>
              <a:spcAft>
                <a:spcPts val="600"/>
              </a:spcAft>
              <a:buSzPct val="129032"/>
              <a:buNone/>
            </a:pPr>
            <a:r>
              <a:t/>
            </a:r>
            <a:endParaRPr>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7" name="Shape 1987"/>
        <p:cNvGrpSpPr/>
        <p:nvPr/>
      </p:nvGrpSpPr>
      <p:grpSpPr>
        <a:xfrm>
          <a:off x="0" y="0"/>
          <a:ext cx="0" cy="0"/>
          <a:chOff x="0" y="0"/>
          <a:chExt cx="0" cy="0"/>
        </a:xfrm>
      </p:grpSpPr>
      <p:sp>
        <p:nvSpPr>
          <p:cNvPr id="1988" name="Google Shape;1988;p27"/>
          <p:cNvSpPr/>
          <p:nvPr/>
        </p:nvSpPr>
        <p:spPr>
          <a:xfrm>
            <a:off x="88675" y="97550"/>
            <a:ext cx="3955200" cy="4203600"/>
          </a:xfrm>
          <a:prstGeom prst="roundRect">
            <a:avLst>
              <a:gd fmla="val 16667" name="adj"/>
            </a:avLst>
          </a:prstGeom>
          <a:solidFill>
            <a:schemeClr val="lt1"/>
          </a:solid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SzPts val="1200"/>
              <a:buNone/>
            </a:pPr>
            <a:r>
              <a:rPr lang="en-AU" sz="1100">
                <a:solidFill>
                  <a:srgbClr val="111111"/>
                </a:solidFill>
                <a:latin typeface="Libre Franklin"/>
                <a:ea typeface="Libre Franklin"/>
                <a:cs typeface="Libre Franklin"/>
                <a:sym typeface="Libre Franklin"/>
              </a:rPr>
              <a:t>The provided code is used to visualize the predictions made by the trained model on a batch of images from the test generator.</a:t>
            </a:r>
            <a:endParaRPr sz="1100">
              <a:solidFill>
                <a:srgbClr val="111111"/>
              </a:solidFill>
              <a:latin typeface="Libre Franklin"/>
              <a:ea typeface="Libre Franklin"/>
              <a:cs typeface="Libre Franklin"/>
              <a:sym typeface="Libre Franklin"/>
            </a:endParaRPr>
          </a:p>
          <a:p>
            <a:pPr indent="0" lvl="0" marL="0" rtl="0" algn="l">
              <a:spcBef>
                <a:spcPts val="0"/>
              </a:spcBef>
              <a:spcAft>
                <a:spcPts val="0"/>
              </a:spcAft>
              <a:buSzPts val="1200"/>
              <a:buNone/>
            </a:pPr>
            <a:r>
              <a:t/>
            </a:r>
            <a:endParaRPr sz="1100">
              <a:solidFill>
                <a:srgbClr val="111111"/>
              </a:solidFill>
              <a:latin typeface="Libre Franklin"/>
              <a:ea typeface="Libre Franklin"/>
              <a:cs typeface="Libre Franklin"/>
              <a:sym typeface="Libre Franklin"/>
            </a:endParaRPr>
          </a:p>
          <a:p>
            <a:pPr indent="0" lvl="0" marL="0" rtl="0" algn="l">
              <a:lnSpc>
                <a:spcPct val="115000"/>
              </a:lnSpc>
              <a:spcBef>
                <a:spcPts val="1200"/>
              </a:spcBef>
              <a:spcAft>
                <a:spcPts val="0"/>
              </a:spcAft>
              <a:buNone/>
            </a:pPr>
            <a:r>
              <a:rPr lang="en-AU" sz="1100">
                <a:latin typeface="Libre Franklin"/>
                <a:ea typeface="Libre Franklin"/>
                <a:cs typeface="Libre Franklin"/>
                <a:sym typeface="Libre Franklin"/>
              </a:rPr>
              <a:t>The output result shows the predictions made by the model on a batch of test images. Each subplot displays an image with its true label and predicted label.</a:t>
            </a:r>
            <a:endParaRPr sz="1100">
              <a:latin typeface="Libre Franklin"/>
              <a:ea typeface="Libre Franklin"/>
              <a:cs typeface="Libre Franklin"/>
              <a:sym typeface="Libre Franklin"/>
            </a:endParaRPr>
          </a:p>
          <a:p>
            <a:pPr indent="-298450" lvl="0" marL="457200" rtl="0" algn="l">
              <a:lnSpc>
                <a:spcPct val="115000"/>
              </a:lnSpc>
              <a:spcBef>
                <a:spcPts val="1200"/>
              </a:spcBef>
              <a:spcAft>
                <a:spcPts val="0"/>
              </a:spcAft>
              <a:buSzPts val="1100"/>
              <a:buFont typeface="Libre Franklin"/>
              <a:buChar char="●"/>
            </a:pPr>
            <a:r>
              <a:rPr b="1" lang="en-AU" sz="1100">
                <a:latin typeface="Libre Franklin"/>
                <a:ea typeface="Libre Franklin"/>
                <a:cs typeface="Libre Franklin"/>
                <a:sym typeface="Libre Franklin"/>
              </a:rPr>
              <a:t>Correct Predictions:</a:t>
            </a:r>
            <a:br>
              <a:rPr b="1" lang="en-AU" sz="1100">
                <a:latin typeface="Libre Franklin"/>
                <a:ea typeface="Libre Franklin"/>
                <a:cs typeface="Libre Franklin"/>
                <a:sym typeface="Libre Franklin"/>
              </a:rPr>
            </a:br>
            <a:r>
              <a:rPr lang="en-AU" sz="1100">
                <a:latin typeface="Libre Franklin"/>
                <a:ea typeface="Libre Franklin"/>
                <a:cs typeface="Libre Franklin"/>
                <a:sym typeface="Libre Franklin"/>
              </a:rPr>
              <a:t>Several images are correctly classified, as indicated by matching </a:t>
            </a:r>
            <a:r>
              <a:rPr lang="en-AU" sz="1100">
                <a:solidFill>
                  <a:srgbClr val="FF0000"/>
                </a:solidFill>
                <a:latin typeface="Libre Franklin"/>
                <a:ea typeface="Libre Franklin"/>
                <a:cs typeface="Libre Franklin"/>
                <a:sym typeface="Libre Franklin"/>
              </a:rPr>
              <a:t>True</a:t>
            </a:r>
            <a:r>
              <a:rPr lang="en-AU" sz="1100">
                <a:solidFill>
                  <a:srgbClr val="188038"/>
                </a:solidFill>
                <a:latin typeface="Libre Franklin"/>
                <a:ea typeface="Libre Franklin"/>
                <a:cs typeface="Libre Franklin"/>
                <a:sym typeface="Libre Franklin"/>
              </a:rPr>
              <a:t>: </a:t>
            </a:r>
            <a:r>
              <a:rPr lang="en-AU" sz="1100">
                <a:latin typeface="Libre Franklin"/>
                <a:ea typeface="Libre Franklin"/>
                <a:cs typeface="Libre Franklin"/>
                <a:sym typeface="Libre Franklin"/>
              </a:rPr>
              <a:t>and </a:t>
            </a:r>
            <a:r>
              <a:rPr lang="en-AU" sz="1100">
                <a:solidFill>
                  <a:srgbClr val="FF0000"/>
                </a:solidFill>
                <a:latin typeface="Libre Franklin"/>
                <a:ea typeface="Libre Franklin"/>
                <a:cs typeface="Libre Franklin"/>
                <a:sym typeface="Libre Franklin"/>
              </a:rPr>
              <a:t>Pred</a:t>
            </a:r>
            <a:r>
              <a:rPr lang="en-AU" sz="1100">
                <a:solidFill>
                  <a:srgbClr val="188038"/>
                </a:solidFill>
                <a:latin typeface="Libre Franklin"/>
                <a:ea typeface="Libre Franklin"/>
                <a:cs typeface="Libre Franklin"/>
                <a:sym typeface="Libre Franklin"/>
              </a:rPr>
              <a:t>: </a:t>
            </a:r>
            <a:r>
              <a:rPr lang="en-AU" sz="1100">
                <a:latin typeface="Libre Franklin"/>
                <a:ea typeface="Libre Franklin"/>
                <a:cs typeface="Libre Franklin"/>
                <a:sym typeface="Libre Franklin"/>
              </a:rPr>
              <a:t>labels.</a:t>
            </a:r>
            <a:br>
              <a:rPr lang="en-AU" sz="1100">
                <a:latin typeface="Libre Franklin"/>
                <a:ea typeface="Libre Franklin"/>
                <a:cs typeface="Libre Franklin"/>
                <a:sym typeface="Libre Franklin"/>
              </a:rPr>
            </a:br>
            <a:endParaRPr sz="1100">
              <a:latin typeface="Libre Franklin"/>
              <a:ea typeface="Libre Franklin"/>
              <a:cs typeface="Libre Franklin"/>
              <a:sym typeface="Libre Franklin"/>
            </a:endParaRPr>
          </a:p>
          <a:p>
            <a:pPr indent="-298450" lvl="0" marL="457200" rtl="0" algn="l">
              <a:lnSpc>
                <a:spcPct val="115000"/>
              </a:lnSpc>
              <a:spcBef>
                <a:spcPts val="0"/>
              </a:spcBef>
              <a:spcAft>
                <a:spcPts val="0"/>
              </a:spcAft>
              <a:buSzPts val="1100"/>
              <a:buFont typeface="Libre Franklin"/>
              <a:buChar char="●"/>
            </a:pPr>
            <a:r>
              <a:rPr b="1" lang="en-AU" sz="1100">
                <a:latin typeface="Libre Franklin"/>
                <a:ea typeface="Libre Franklin"/>
                <a:cs typeface="Libre Franklin"/>
                <a:sym typeface="Libre Franklin"/>
              </a:rPr>
              <a:t>Misclassifications:</a:t>
            </a:r>
            <a:br>
              <a:rPr b="1" lang="en-AU" sz="1100">
                <a:latin typeface="Libre Franklin"/>
                <a:ea typeface="Libre Franklin"/>
                <a:cs typeface="Libre Franklin"/>
                <a:sym typeface="Libre Franklin"/>
              </a:rPr>
            </a:br>
            <a:r>
              <a:rPr lang="en-AU" sz="1100">
                <a:latin typeface="Libre Franklin"/>
                <a:ea typeface="Libre Franklin"/>
                <a:cs typeface="Libre Franklin"/>
                <a:sym typeface="Libre Franklin"/>
              </a:rPr>
              <a:t>There are no visible misclassifications in the provided result output, indicating strong model performance.</a:t>
            </a:r>
            <a:endParaRPr sz="1100">
              <a:solidFill>
                <a:srgbClr val="111111"/>
              </a:solidFill>
              <a:latin typeface="Libre Baskerville"/>
              <a:ea typeface="Libre Baskerville"/>
              <a:cs typeface="Libre Baskerville"/>
              <a:sym typeface="Libre Baskerville"/>
            </a:endParaRPr>
          </a:p>
        </p:txBody>
      </p:sp>
      <p:pic>
        <p:nvPicPr>
          <p:cNvPr id="1989" name="Google Shape;1989;p27"/>
          <p:cNvPicPr preferRelativeResize="0"/>
          <p:nvPr/>
        </p:nvPicPr>
        <p:blipFill>
          <a:blip r:embed="rId3">
            <a:alphaModFix/>
          </a:blip>
          <a:stretch>
            <a:fillRect/>
          </a:stretch>
        </p:blipFill>
        <p:spPr>
          <a:xfrm>
            <a:off x="4194625" y="44350"/>
            <a:ext cx="3281176" cy="1869950"/>
          </a:xfrm>
          <a:prstGeom prst="rect">
            <a:avLst/>
          </a:prstGeom>
          <a:noFill/>
          <a:ln>
            <a:noFill/>
          </a:ln>
        </p:spPr>
      </p:pic>
      <p:pic>
        <p:nvPicPr>
          <p:cNvPr id="1990" name="Google Shape;1990;p27"/>
          <p:cNvPicPr preferRelativeResize="0"/>
          <p:nvPr/>
        </p:nvPicPr>
        <p:blipFill>
          <a:blip r:embed="rId4">
            <a:alphaModFix/>
          </a:blip>
          <a:stretch>
            <a:fillRect/>
          </a:stretch>
        </p:blipFill>
        <p:spPr>
          <a:xfrm>
            <a:off x="4127025" y="2004200"/>
            <a:ext cx="4967498" cy="3094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4" name="Shape 1994"/>
        <p:cNvGrpSpPr/>
        <p:nvPr/>
      </p:nvGrpSpPr>
      <p:grpSpPr>
        <a:xfrm>
          <a:off x="0" y="0"/>
          <a:ext cx="0" cy="0"/>
          <a:chOff x="0" y="0"/>
          <a:chExt cx="0" cy="0"/>
        </a:xfrm>
      </p:grpSpPr>
      <p:sp>
        <p:nvSpPr>
          <p:cNvPr id="1995" name="Google Shape;1995;p28"/>
          <p:cNvSpPr/>
          <p:nvPr/>
        </p:nvSpPr>
        <p:spPr>
          <a:xfrm>
            <a:off x="377700" y="877950"/>
            <a:ext cx="4100700" cy="4141500"/>
          </a:xfrm>
          <a:prstGeom prst="roundRect">
            <a:avLst>
              <a:gd fmla="val 16667" name="adj"/>
            </a:avLst>
          </a:prstGeom>
          <a:solidFill>
            <a:schemeClr val="l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304800" lvl="0" marL="457200" rtl="0" algn="l">
              <a:spcBef>
                <a:spcPts val="0"/>
              </a:spcBef>
              <a:spcAft>
                <a:spcPts val="0"/>
              </a:spcAft>
              <a:buSzPts val="1400"/>
              <a:buNone/>
            </a:pPr>
            <a:r>
              <a:rPr lang="en-AU" sz="1200">
                <a:solidFill>
                  <a:srgbClr val="111111"/>
                </a:solidFill>
                <a:latin typeface="Libre Franklin"/>
                <a:ea typeface="Libre Franklin"/>
                <a:cs typeface="Libre Franklin"/>
                <a:sym typeface="Libre Franklin"/>
              </a:rPr>
              <a:t>A confusion matrix, commonly used in machine</a:t>
            </a:r>
            <a:endParaRPr sz="1200">
              <a:solidFill>
                <a:srgbClr val="111111"/>
              </a:solidFill>
              <a:latin typeface="Libre Franklin"/>
              <a:ea typeface="Libre Franklin"/>
              <a:cs typeface="Libre Franklin"/>
              <a:sym typeface="Libre Franklin"/>
            </a:endParaRPr>
          </a:p>
          <a:p>
            <a:pPr indent="-304800" lvl="0" marL="457200" rtl="0" algn="l">
              <a:spcBef>
                <a:spcPts val="0"/>
              </a:spcBef>
              <a:spcAft>
                <a:spcPts val="0"/>
              </a:spcAft>
              <a:buSzPts val="1400"/>
              <a:buNone/>
            </a:pPr>
            <a:r>
              <a:rPr lang="en-AU" sz="1200">
                <a:solidFill>
                  <a:srgbClr val="111111"/>
                </a:solidFill>
                <a:latin typeface="Libre Franklin"/>
                <a:ea typeface="Libre Franklin"/>
                <a:cs typeface="Libre Franklin"/>
                <a:sym typeface="Libre Franklin"/>
              </a:rPr>
              <a:t>learning to evaluate classification model</a:t>
            </a:r>
            <a:endParaRPr sz="1200">
              <a:solidFill>
                <a:srgbClr val="111111"/>
              </a:solidFill>
              <a:latin typeface="Libre Franklin"/>
              <a:ea typeface="Libre Franklin"/>
              <a:cs typeface="Libre Franklin"/>
              <a:sym typeface="Libre Franklin"/>
            </a:endParaRPr>
          </a:p>
          <a:p>
            <a:pPr indent="-304800" lvl="0" marL="457200" rtl="0" algn="l">
              <a:spcBef>
                <a:spcPts val="0"/>
              </a:spcBef>
              <a:spcAft>
                <a:spcPts val="0"/>
              </a:spcAft>
              <a:buClr>
                <a:srgbClr val="000000"/>
              </a:buClr>
              <a:buSzPts val="1400"/>
              <a:buFont typeface="Arial"/>
              <a:buNone/>
            </a:pPr>
            <a:r>
              <a:rPr lang="en-AU" sz="1200">
                <a:solidFill>
                  <a:srgbClr val="111111"/>
                </a:solidFill>
                <a:latin typeface="Libre Franklin"/>
                <a:ea typeface="Libre Franklin"/>
                <a:cs typeface="Libre Franklin"/>
                <a:sym typeface="Libre Franklin"/>
              </a:rPr>
              <a:t>performance. Let’s break it down:</a:t>
            </a:r>
            <a:br>
              <a:rPr lang="en-AU" sz="1200">
                <a:solidFill>
                  <a:srgbClr val="111111"/>
                </a:solidFill>
                <a:latin typeface="Libre Franklin"/>
                <a:ea typeface="Libre Franklin"/>
                <a:cs typeface="Libre Franklin"/>
                <a:sym typeface="Libre Franklin"/>
              </a:rPr>
            </a:br>
            <a:endParaRPr sz="1200">
              <a:solidFill>
                <a:schemeClr val="dk1"/>
              </a:solidFill>
              <a:latin typeface="Libre Franklin"/>
              <a:ea typeface="Libre Franklin"/>
              <a:cs typeface="Libre Franklin"/>
              <a:sym typeface="Libre Franklin"/>
            </a:endParaRPr>
          </a:p>
          <a:p>
            <a:pPr indent="-304800" lvl="0" marL="457200" rtl="0" algn="l">
              <a:spcBef>
                <a:spcPts val="0"/>
              </a:spcBef>
              <a:spcAft>
                <a:spcPts val="0"/>
              </a:spcAft>
              <a:buClr>
                <a:schemeClr val="dk1"/>
              </a:buClr>
              <a:buSzPts val="1400"/>
              <a:buFont typeface="Libre Franklin"/>
              <a:buChar char="•"/>
            </a:pPr>
            <a:r>
              <a:rPr lang="en-AU" sz="1200">
                <a:solidFill>
                  <a:srgbClr val="111111"/>
                </a:solidFill>
                <a:latin typeface="Libre Franklin"/>
                <a:ea typeface="Libre Franklin"/>
                <a:cs typeface="Libre Franklin"/>
                <a:sym typeface="Libre Franklin"/>
              </a:rPr>
              <a:t>The matrix has two classes: “COVID-19” and “Normal.”</a:t>
            </a:r>
            <a:endParaRPr sz="1200">
              <a:solidFill>
                <a:schemeClr val="dk1"/>
              </a:solidFill>
              <a:latin typeface="Libre Franklin"/>
              <a:ea typeface="Libre Franklin"/>
              <a:cs typeface="Libre Franklin"/>
              <a:sym typeface="Libre Franklin"/>
            </a:endParaRPr>
          </a:p>
          <a:p>
            <a:pPr indent="-304800" lvl="0" marL="457200" rtl="0" algn="l">
              <a:spcBef>
                <a:spcPts val="0"/>
              </a:spcBef>
              <a:spcAft>
                <a:spcPts val="0"/>
              </a:spcAft>
              <a:buClr>
                <a:schemeClr val="dk1"/>
              </a:buClr>
              <a:buSzPts val="1400"/>
              <a:buFont typeface="Libre Franklin"/>
              <a:buChar char="•"/>
            </a:pPr>
            <a:r>
              <a:rPr lang="en-AU" sz="1200">
                <a:solidFill>
                  <a:srgbClr val="111111"/>
                </a:solidFill>
                <a:latin typeface="Libre Franklin"/>
                <a:ea typeface="Libre Franklin"/>
                <a:cs typeface="Libre Franklin"/>
                <a:sym typeface="Libre Franklin"/>
              </a:rPr>
              <a:t>The top left quadrant shows 11 (true positives for COVID-19).</a:t>
            </a:r>
            <a:endParaRPr sz="1200">
              <a:solidFill>
                <a:schemeClr val="dk1"/>
              </a:solidFill>
              <a:latin typeface="Libre Franklin"/>
              <a:ea typeface="Libre Franklin"/>
              <a:cs typeface="Libre Franklin"/>
              <a:sym typeface="Libre Franklin"/>
            </a:endParaRPr>
          </a:p>
          <a:p>
            <a:pPr indent="-304800" lvl="0" marL="457200" rtl="0" algn="l">
              <a:spcBef>
                <a:spcPts val="0"/>
              </a:spcBef>
              <a:spcAft>
                <a:spcPts val="0"/>
              </a:spcAft>
              <a:buClr>
                <a:schemeClr val="dk1"/>
              </a:buClr>
              <a:buSzPts val="1400"/>
              <a:buFont typeface="Libre Franklin"/>
              <a:buChar char="•"/>
            </a:pPr>
            <a:r>
              <a:rPr lang="en-AU" sz="1200">
                <a:solidFill>
                  <a:srgbClr val="111111"/>
                </a:solidFill>
                <a:latin typeface="Libre Franklin"/>
                <a:ea typeface="Libre Franklin"/>
                <a:cs typeface="Libre Franklin"/>
                <a:sym typeface="Libre Franklin"/>
              </a:rPr>
              <a:t>The top right quadrant shows 0 (false negatives for COVID-19).</a:t>
            </a:r>
            <a:endParaRPr sz="1200">
              <a:solidFill>
                <a:schemeClr val="dk1"/>
              </a:solidFill>
              <a:latin typeface="Libre Franklin"/>
              <a:ea typeface="Libre Franklin"/>
              <a:cs typeface="Libre Franklin"/>
              <a:sym typeface="Libre Franklin"/>
            </a:endParaRPr>
          </a:p>
          <a:p>
            <a:pPr indent="-304800" lvl="0" marL="457200" rtl="0" algn="l">
              <a:spcBef>
                <a:spcPts val="0"/>
              </a:spcBef>
              <a:spcAft>
                <a:spcPts val="0"/>
              </a:spcAft>
              <a:buClr>
                <a:schemeClr val="dk1"/>
              </a:buClr>
              <a:buSzPts val="1400"/>
              <a:buFont typeface="Libre Franklin"/>
              <a:buChar char="•"/>
            </a:pPr>
            <a:r>
              <a:rPr lang="en-AU" sz="1200">
                <a:solidFill>
                  <a:srgbClr val="111111"/>
                </a:solidFill>
                <a:latin typeface="Libre Franklin"/>
                <a:ea typeface="Libre Franklin"/>
                <a:cs typeface="Libre Franklin"/>
                <a:sym typeface="Libre Franklin"/>
              </a:rPr>
              <a:t>The bottom left quadrant shows 0 (false positives for Normal).</a:t>
            </a:r>
            <a:endParaRPr sz="1200">
              <a:solidFill>
                <a:schemeClr val="dk1"/>
              </a:solidFill>
              <a:latin typeface="Libre Franklin"/>
              <a:ea typeface="Libre Franklin"/>
              <a:cs typeface="Libre Franklin"/>
              <a:sym typeface="Libre Franklin"/>
            </a:endParaRPr>
          </a:p>
          <a:p>
            <a:pPr indent="-304800" lvl="0" marL="457200" rtl="0" algn="l">
              <a:spcBef>
                <a:spcPts val="0"/>
              </a:spcBef>
              <a:spcAft>
                <a:spcPts val="0"/>
              </a:spcAft>
              <a:buClr>
                <a:schemeClr val="dk1"/>
              </a:buClr>
              <a:buSzPts val="1400"/>
              <a:buFont typeface="Libre Franklin"/>
              <a:buChar char="•"/>
            </a:pPr>
            <a:r>
              <a:rPr lang="en-AU" sz="1200">
                <a:solidFill>
                  <a:srgbClr val="111111"/>
                </a:solidFill>
                <a:latin typeface="Libre Franklin"/>
                <a:ea typeface="Libre Franklin"/>
                <a:cs typeface="Libre Franklin"/>
                <a:sym typeface="Libre Franklin"/>
              </a:rPr>
              <a:t>The bottom right quadrant shows 12 (true negatives for Normal).</a:t>
            </a:r>
            <a:br>
              <a:rPr lang="en-AU" sz="1200">
                <a:solidFill>
                  <a:srgbClr val="111111"/>
                </a:solidFill>
                <a:latin typeface="Libre Franklin"/>
                <a:ea typeface="Libre Franklin"/>
                <a:cs typeface="Libre Franklin"/>
                <a:sym typeface="Libre Franklin"/>
              </a:rPr>
            </a:br>
            <a:endParaRPr sz="1200">
              <a:solidFill>
                <a:schemeClr val="dk1"/>
              </a:solidFill>
              <a:latin typeface="Libre Franklin"/>
              <a:ea typeface="Libre Franklin"/>
              <a:cs typeface="Libre Franklin"/>
              <a:sym typeface="Libre Franklin"/>
            </a:endParaRPr>
          </a:p>
          <a:p>
            <a:pPr indent="0" lvl="0" marL="0" rtl="0" algn="l">
              <a:spcBef>
                <a:spcPts val="0"/>
              </a:spcBef>
              <a:spcAft>
                <a:spcPts val="0"/>
              </a:spcAft>
              <a:buClr>
                <a:srgbClr val="000000"/>
              </a:buClr>
              <a:buSzPts val="1400"/>
              <a:buFont typeface="Arial"/>
              <a:buNone/>
            </a:pPr>
            <a:r>
              <a:rPr lang="en-AU" sz="1200">
                <a:solidFill>
                  <a:srgbClr val="111111"/>
                </a:solidFill>
                <a:latin typeface="Libre Franklin"/>
                <a:ea typeface="Libre Franklin"/>
                <a:cs typeface="Libre Franklin"/>
                <a:sym typeface="Libre Franklin"/>
              </a:rPr>
              <a:t>Overall, the system seems to have performed well, correctly identifying all cases without any false positives or negatives.</a:t>
            </a:r>
            <a:endParaRPr sz="1200">
              <a:solidFill>
                <a:schemeClr val="dk1"/>
              </a:solidFill>
              <a:latin typeface="Libre Franklin"/>
              <a:ea typeface="Libre Franklin"/>
              <a:cs typeface="Libre Franklin"/>
              <a:sym typeface="Libre Franklin"/>
            </a:endParaRPr>
          </a:p>
          <a:p>
            <a:pPr indent="0" lvl="0" marL="0" marR="0" rtl="0" algn="ctr">
              <a:lnSpc>
                <a:spcPct val="100000"/>
              </a:lnSpc>
              <a:spcBef>
                <a:spcPts val="0"/>
              </a:spcBef>
              <a:spcAft>
                <a:spcPts val="0"/>
              </a:spcAft>
              <a:buNone/>
            </a:pPr>
            <a:r>
              <a:t/>
            </a:r>
            <a:endParaRPr>
              <a:solidFill>
                <a:schemeClr val="dk1"/>
              </a:solidFill>
            </a:endParaRPr>
          </a:p>
        </p:txBody>
      </p:sp>
      <p:sp>
        <p:nvSpPr>
          <p:cNvPr id="1996" name="Google Shape;1996;p28"/>
          <p:cNvSpPr/>
          <p:nvPr/>
        </p:nvSpPr>
        <p:spPr>
          <a:xfrm rot="9669590">
            <a:off x="1951780" y="2295822"/>
            <a:ext cx="508137" cy="508181"/>
          </a:xfrm>
          <a:custGeom>
            <a:rect b="b" l="l" r="r" t="t"/>
            <a:pathLst>
              <a:path extrusionOk="0" h="11480" w="11479">
                <a:moveTo>
                  <a:pt x="5739" y="1"/>
                </a:moveTo>
                <a:cubicBezTo>
                  <a:pt x="2582" y="1"/>
                  <a:pt x="0" y="2557"/>
                  <a:pt x="0" y="5740"/>
                </a:cubicBezTo>
                <a:cubicBezTo>
                  <a:pt x="0" y="8898"/>
                  <a:pt x="2582" y="11480"/>
                  <a:pt x="5739" y="11480"/>
                </a:cubicBezTo>
                <a:cubicBezTo>
                  <a:pt x="8922" y="11480"/>
                  <a:pt x="11479" y="8898"/>
                  <a:pt x="11479" y="5740"/>
                </a:cubicBezTo>
                <a:cubicBezTo>
                  <a:pt x="11479" y="2557"/>
                  <a:pt x="8922" y="1"/>
                  <a:pt x="5739" y="1"/>
                </a:cubicBezTo>
                <a:close/>
              </a:path>
            </a:pathLst>
          </a:custGeom>
          <a:solidFill>
            <a:srgbClr val="C27E9F">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97" name="Google Shape;1997;p28"/>
          <p:cNvPicPr preferRelativeResize="0"/>
          <p:nvPr/>
        </p:nvPicPr>
        <p:blipFill rotWithShape="1">
          <a:blip r:embed="rId3">
            <a:alphaModFix/>
          </a:blip>
          <a:srcRect b="0" l="0" r="0" t="0"/>
          <a:stretch/>
        </p:blipFill>
        <p:spPr>
          <a:xfrm>
            <a:off x="4634075" y="753900"/>
            <a:ext cx="4319732" cy="4265551"/>
          </a:xfrm>
          <a:prstGeom prst="rect">
            <a:avLst/>
          </a:prstGeom>
          <a:noFill/>
          <a:ln>
            <a:noFill/>
          </a:ln>
          <a:effectLst>
            <a:outerShdw blurRad="1270000" rotWithShape="0" algn="ctr" dir="5400000" dist="305856">
              <a:srgbClr val="712622">
                <a:alpha val="63921"/>
              </a:srgbClr>
            </a:outerShdw>
          </a:effectLst>
        </p:spPr>
      </p:pic>
      <p:sp>
        <p:nvSpPr>
          <p:cNvPr id="1998" name="Google Shape;1998;p28"/>
          <p:cNvSpPr txBox="1"/>
          <p:nvPr/>
        </p:nvSpPr>
        <p:spPr>
          <a:xfrm>
            <a:off x="904875" y="102700"/>
            <a:ext cx="6677025"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AU" sz="3200" u="none" cap="none" strike="noStrike">
                <a:solidFill>
                  <a:srgbClr val="000000"/>
                </a:solidFill>
                <a:latin typeface="Libre Baskerville"/>
                <a:ea typeface="Libre Baskerville"/>
                <a:cs typeface="Libre Baskerville"/>
                <a:sym typeface="Libre Baskerville"/>
              </a:rPr>
              <a:t>             </a:t>
            </a:r>
            <a:r>
              <a:rPr b="0" i="0" lang="en-AU" sz="4000" u="sng" cap="none" strike="noStrike">
                <a:solidFill>
                  <a:srgbClr val="000000"/>
                </a:solidFill>
                <a:latin typeface="Arial"/>
                <a:ea typeface="Arial"/>
                <a:cs typeface="Arial"/>
                <a:sym typeface="Arial"/>
              </a:rPr>
              <a:t>Confusion Matrix</a:t>
            </a:r>
            <a:endParaRPr b="0" i="0" sz="4000" u="sng"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1400">
        <p:fade thruBlk="1"/>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2" name="Shape 2002"/>
        <p:cNvGrpSpPr/>
        <p:nvPr/>
      </p:nvGrpSpPr>
      <p:grpSpPr>
        <a:xfrm>
          <a:off x="0" y="0"/>
          <a:ext cx="0" cy="0"/>
          <a:chOff x="0" y="0"/>
          <a:chExt cx="0" cy="0"/>
        </a:xfrm>
      </p:grpSpPr>
      <p:sp>
        <p:nvSpPr>
          <p:cNvPr id="2003" name="Google Shape;2003;p29"/>
          <p:cNvSpPr txBox="1"/>
          <p:nvPr>
            <p:ph type="title"/>
          </p:nvPr>
        </p:nvSpPr>
        <p:spPr>
          <a:xfrm>
            <a:off x="1987800" y="1340100"/>
            <a:ext cx="5168400" cy="1511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9600"/>
              <a:buNone/>
            </a:pPr>
            <a:r>
              <a:t/>
            </a:r>
            <a:endParaRPr/>
          </a:p>
        </p:txBody>
      </p:sp>
      <p:sp>
        <p:nvSpPr>
          <p:cNvPr id="2004" name="Google Shape;2004;p29"/>
          <p:cNvSpPr txBox="1"/>
          <p:nvPr>
            <p:ph idx="1" type="subTitle"/>
          </p:nvPr>
        </p:nvSpPr>
        <p:spPr>
          <a:xfrm>
            <a:off x="1987800" y="2851200"/>
            <a:ext cx="5168400" cy="952200"/>
          </a:xfrm>
          <a:prstGeom prst="rect">
            <a:avLst/>
          </a:prstGeom>
          <a:noFill/>
          <a:ln>
            <a:noFill/>
          </a:ln>
        </p:spPr>
        <p:txBody>
          <a:bodyPr anchorCtr="0" anchor="t" bIns="91425" lIns="91425" spcFirstLastPara="1" rIns="91425" wrap="square" tIns="91425">
            <a:noAutofit/>
          </a:bodyPr>
          <a:lstStyle/>
          <a:p>
            <a:pPr indent="-304800" lvl="0" marL="457200" rtl="0" algn="ctr">
              <a:lnSpc>
                <a:spcPct val="100000"/>
              </a:lnSpc>
              <a:spcBef>
                <a:spcPts val="0"/>
              </a:spcBef>
              <a:spcAft>
                <a:spcPts val="0"/>
              </a:spcAft>
              <a:buSzPts val="16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8" name="Shape 2008"/>
        <p:cNvGrpSpPr/>
        <p:nvPr/>
      </p:nvGrpSpPr>
      <p:grpSpPr>
        <a:xfrm>
          <a:off x="0" y="0"/>
          <a:ext cx="0" cy="0"/>
          <a:chOff x="0" y="0"/>
          <a:chExt cx="0" cy="0"/>
        </a:xfrm>
      </p:grpSpPr>
      <p:sp>
        <p:nvSpPr>
          <p:cNvPr id="2009" name="Google Shape;2009;p3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AU" sz="3600" u="sng">
                <a:latin typeface="Arial"/>
                <a:ea typeface="Arial"/>
                <a:cs typeface="Arial"/>
                <a:sym typeface="Arial"/>
              </a:rPr>
              <a:t>Summary and Recommendations </a:t>
            </a:r>
            <a:endParaRPr sz="3600" u="sng">
              <a:latin typeface="Arial"/>
              <a:ea typeface="Arial"/>
              <a:cs typeface="Arial"/>
              <a:sym typeface="Arial"/>
            </a:endParaRPr>
          </a:p>
        </p:txBody>
      </p:sp>
      <p:sp>
        <p:nvSpPr>
          <p:cNvPr id="2010" name="Google Shape;2010;p30"/>
          <p:cNvSpPr txBox="1"/>
          <p:nvPr/>
        </p:nvSpPr>
        <p:spPr>
          <a:xfrm flipH="1">
            <a:off x="605549" y="1358200"/>
            <a:ext cx="1812300" cy="41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191919"/>
              </a:solidFill>
              <a:latin typeface="Actor"/>
              <a:ea typeface="Actor"/>
              <a:cs typeface="Actor"/>
              <a:sym typeface="Actor"/>
            </a:endParaRPr>
          </a:p>
        </p:txBody>
      </p:sp>
      <p:sp>
        <p:nvSpPr>
          <p:cNvPr id="2011" name="Google Shape;2011;p30"/>
          <p:cNvSpPr txBox="1"/>
          <p:nvPr/>
        </p:nvSpPr>
        <p:spPr>
          <a:xfrm flipH="1">
            <a:off x="941294" y="1282213"/>
            <a:ext cx="6745381" cy="3023087"/>
          </a:xfrm>
          <a:prstGeom prst="rect">
            <a:avLst/>
          </a:prstGeom>
          <a:noFill/>
          <a:ln>
            <a:noFill/>
          </a:ln>
        </p:spPr>
        <p:txBody>
          <a:bodyPr anchorCtr="0" anchor="t"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800"/>
              <a:buFont typeface="Noto Sans Symbols"/>
              <a:buChar char="❖"/>
            </a:pPr>
            <a:r>
              <a:rPr b="1" i="0" lang="en-AU" sz="1800" u="sng" cap="none" strike="noStrike">
                <a:solidFill>
                  <a:schemeClr val="dk1"/>
                </a:solidFill>
                <a:latin typeface="Libre Baskerville"/>
                <a:ea typeface="Libre Baskerville"/>
                <a:cs typeface="Libre Baskerville"/>
                <a:sym typeface="Libre Baskerville"/>
              </a:rPr>
              <a:t>Summary</a:t>
            </a:r>
            <a:r>
              <a:rPr b="0" i="0" lang="en-AU" sz="1800" u="sng" cap="none" strike="noStrike">
                <a:solidFill>
                  <a:schemeClr val="dk1"/>
                </a:solidFill>
                <a:latin typeface="Libre Baskerville"/>
                <a:ea typeface="Libre Baskerville"/>
                <a:cs typeface="Libre Baskerville"/>
                <a:sym typeface="Libre Baskerville"/>
              </a:rPr>
              <a:t>:</a:t>
            </a:r>
            <a:endParaRPr/>
          </a:p>
          <a:p>
            <a:pPr indent="0" lvl="0" marL="0" marR="0" rtl="0" algn="l">
              <a:lnSpc>
                <a:spcPct val="100000"/>
              </a:lnSpc>
              <a:spcBef>
                <a:spcPts val="0"/>
              </a:spcBef>
              <a:spcAft>
                <a:spcPts val="0"/>
              </a:spcAft>
              <a:buClr>
                <a:srgbClr val="000000"/>
              </a:buClr>
              <a:buSzPts val="1400"/>
              <a:buFont typeface="Arial"/>
              <a:buNone/>
            </a:pPr>
            <a:r>
              <a:rPr b="0" i="0" lang="en-AU" sz="1400" u="none" cap="none" strike="noStrike">
                <a:solidFill>
                  <a:schemeClr val="dk1"/>
                </a:solidFill>
                <a:latin typeface="Libre Baskerville"/>
                <a:ea typeface="Libre Baskerville"/>
                <a:cs typeface="Libre Baskerville"/>
                <a:sym typeface="Libre Baskerville"/>
              </a:rPr>
              <a:t>The developed deep learning model demonstrates a promising capability to classify chest X-ray images as either COVID-19 positive or negative. Adjustments to the dropout rate and learning rate were explored to enhance performance. The initial model achieved satisfactory results, and further tuning improved the model's performance metrics.</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Libre Baskerville"/>
              <a:ea typeface="Libre Baskerville"/>
              <a:cs typeface="Libre Baskerville"/>
              <a:sym typeface="Libre Baskerville"/>
            </a:endParaRPr>
          </a:p>
          <a:p>
            <a:pPr indent="-285750" lvl="0" marL="285750" marR="0" rtl="0" algn="l">
              <a:lnSpc>
                <a:spcPct val="100000"/>
              </a:lnSpc>
              <a:spcBef>
                <a:spcPts val="0"/>
              </a:spcBef>
              <a:spcAft>
                <a:spcPts val="0"/>
              </a:spcAft>
              <a:buClr>
                <a:srgbClr val="000000"/>
              </a:buClr>
              <a:buSzPts val="1800"/>
              <a:buFont typeface="Noto Sans Symbols"/>
              <a:buChar char="❖"/>
            </a:pPr>
            <a:r>
              <a:rPr b="1" i="0" lang="en-AU" sz="1800" u="sng" cap="none" strike="noStrike">
                <a:solidFill>
                  <a:schemeClr val="dk1"/>
                </a:solidFill>
                <a:latin typeface="Libre Baskerville"/>
                <a:ea typeface="Libre Baskerville"/>
                <a:cs typeface="Libre Baskerville"/>
                <a:sym typeface="Libre Baskerville"/>
              </a:rPr>
              <a:t>Recommendations</a:t>
            </a:r>
            <a:r>
              <a:rPr b="0" i="0" lang="en-AU" sz="1800" u="sng" cap="none" strike="noStrike">
                <a:solidFill>
                  <a:schemeClr val="dk1"/>
                </a:solidFill>
                <a:latin typeface="Libre Baskerville"/>
                <a:ea typeface="Libre Baskerville"/>
                <a:cs typeface="Libre Baskerville"/>
                <a:sym typeface="Libre Baskerville"/>
              </a:rPr>
              <a:t> :</a:t>
            </a:r>
            <a:endParaRPr/>
          </a:p>
          <a:p>
            <a:pPr indent="0" lvl="0" marL="0" marR="0" rtl="0" algn="l">
              <a:lnSpc>
                <a:spcPct val="100000"/>
              </a:lnSpc>
              <a:spcBef>
                <a:spcPts val="0"/>
              </a:spcBef>
              <a:spcAft>
                <a:spcPts val="0"/>
              </a:spcAft>
              <a:buClr>
                <a:srgbClr val="000000"/>
              </a:buClr>
              <a:buSzPts val="1400"/>
              <a:buFont typeface="Arial"/>
              <a:buNone/>
            </a:pPr>
            <a:r>
              <a:rPr b="0" i="0" lang="en-AU" sz="1400" u="none" cap="none" strike="noStrike">
                <a:solidFill>
                  <a:schemeClr val="dk1"/>
                </a:solidFill>
                <a:latin typeface="Libre Baskerville"/>
                <a:ea typeface="Libre Baskerville"/>
                <a:cs typeface="Libre Baskerville"/>
                <a:sym typeface="Libre Baskerville"/>
              </a:rPr>
              <a:t>For future improvements, consider using alternative architectures like ResNet50 or EfficientNet, which may provide better feature extraction capabilities and improved accuracy. Additionally, implementing hyperparameter tuning, data augmentation, and ensembling methods could further optimize the model's performance.</a:t>
            </a:r>
            <a:endParaRPr b="0" i="0" sz="1400" u="none" cap="none" strike="noStrike">
              <a:solidFill>
                <a:schemeClr val="dk1"/>
              </a:solidFill>
              <a:latin typeface="Libre Baskerville"/>
              <a:ea typeface="Libre Baskerville"/>
              <a:cs typeface="Libre Baskerville"/>
              <a:sym typeface="Libre Baskerville"/>
            </a:endParaRPr>
          </a:p>
        </p:txBody>
      </p:sp>
      <p:sp>
        <p:nvSpPr>
          <p:cNvPr id="2012" name="Google Shape;2012;p30"/>
          <p:cNvSpPr txBox="1"/>
          <p:nvPr/>
        </p:nvSpPr>
        <p:spPr>
          <a:xfrm flipH="1">
            <a:off x="2677025" y="3785300"/>
            <a:ext cx="1812300" cy="41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191919"/>
              </a:solidFill>
              <a:latin typeface="Actor"/>
              <a:ea typeface="Actor"/>
              <a:cs typeface="Actor"/>
              <a:sym typeface="Actor"/>
            </a:endParaRPr>
          </a:p>
        </p:txBody>
      </p:sp>
      <p:sp>
        <p:nvSpPr>
          <p:cNvPr id="2013" name="Google Shape;2013;p30"/>
          <p:cNvSpPr txBox="1"/>
          <p:nvPr/>
        </p:nvSpPr>
        <p:spPr>
          <a:xfrm flipH="1">
            <a:off x="4640925" y="3785300"/>
            <a:ext cx="1812300" cy="41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191919"/>
              </a:solidFill>
              <a:latin typeface="Actor"/>
              <a:ea typeface="Actor"/>
              <a:cs typeface="Actor"/>
              <a:sym typeface="Actor"/>
            </a:endParaRPr>
          </a:p>
        </p:txBody>
      </p:sp>
      <p:sp>
        <p:nvSpPr>
          <p:cNvPr id="2014" name="Google Shape;2014;p30"/>
          <p:cNvSpPr txBox="1"/>
          <p:nvPr/>
        </p:nvSpPr>
        <p:spPr>
          <a:xfrm flipH="1">
            <a:off x="941294" y="1467056"/>
            <a:ext cx="1812301" cy="41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t/>
            </a:r>
            <a:endParaRPr b="0" i="0" sz="1200" u="none" cap="none" strike="noStrike">
              <a:solidFill>
                <a:srgbClr val="191919"/>
              </a:solidFill>
              <a:latin typeface="Actor"/>
              <a:ea typeface="Actor"/>
              <a:cs typeface="Actor"/>
              <a:sym typeface="Acto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8" name="Shape 1888"/>
        <p:cNvGrpSpPr/>
        <p:nvPr/>
      </p:nvGrpSpPr>
      <p:grpSpPr>
        <a:xfrm>
          <a:off x="0" y="0"/>
          <a:ext cx="0" cy="0"/>
          <a:chOff x="0" y="0"/>
          <a:chExt cx="0" cy="0"/>
        </a:xfrm>
      </p:grpSpPr>
      <p:sp>
        <p:nvSpPr>
          <p:cNvPr id="1889" name="Google Shape;1889;p19"/>
          <p:cNvSpPr txBox="1"/>
          <p:nvPr>
            <p:ph type="title"/>
          </p:nvPr>
        </p:nvSpPr>
        <p:spPr>
          <a:xfrm>
            <a:off x="1987800" y="962026"/>
            <a:ext cx="5168400" cy="1543050"/>
          </a:xfrm>
          <a:prstGeom prst="rect">
            <a:avLst/>
          </a:prstGeom>
          <a:noFill/>
          <a:ln>
            <a:noFill/>
          </a:ln>
        </p:spPr>
        <p:txBody>
          <a:bodyPr anchorCtr="0" anchor="b" bIns="91425" lIns="91425" spcFirstLastPara="1" rIns="91425" wrap="square" tIns="91425">
            <a:normAutofit/>
          </a:bodyPr>
          <a:lstStyle/>
          <a:p>
            <a:pPr indent="0" lvl="0" marL="0" rtl="0" algn="ctr">
              <a:lnSpc>
                <a:spcPct val="90000"/>
              </a:lnSpc>
              <a:spcBef>
                <a:spcPts val="0"/>
              </a:spcBef>
              <a:spcAft>
                <a:spcPts val="0"/>
              </a:spcAft>
              <a:buSzPts val="9600"/>
              <a:buNone/>
            </a:pPr>
            <a:r>
              <a:rPr b="1" i="0" lang="en-AU" sz="2900" u="sng" cap="none" strike="noStrike">
                <a:solidFill>
                  <a:schemeClr val="dk1"/>
                </a:solidFill>
                <a:latin typeface="Jacques Francois Shadow"/>
                <a:ea typeface="Jacques Francois Shadow"/>
                <a:cs typeface="Jacques Francois Shadow"/>
                <a:sym typeface="Jacques Francois Shadow"/>
              </a:rPr>
              <a:t>Overview of the Analysis</a:t>
            </a:r>
            <a:br>
              <a:rPr b="1" i="0" lang="en-AU" sz="2900" u="sng" cap="none" strike="noStrike">
                <a:solidFill>
                  <a:schemeClr val="dk1"/>
                </a:solidFill>
                <a:highlight>
                  <a:srgbClr val="FFFFFF"/>
                </a:highlight>
                <a:latin typeface="Jacques Francois Shadow"/>
                <a:ea typeface="Jacques Francois Shadow"/>
                <a:cs typeface="Jacques Francois Shadow"/>
                <a:sym typeface="Jacques Francois Shadow"/>
              </a:rPr>
            </a:br>
            <a:endParaRPr b="1" i="0" sz="2900" u="sng" cap="none" strike="noStrike">
              <a:solidFill>
                <a:schemeClr val="dk1"/>
              </a:solidFill>
              <a:latin typeface="Jacques Francois Shadow"/>
              <a:ea typeface="Jacques Francois Shadow"/>
              <a:cs typeface="Jacques Francois Shadow"/>
              <a:sym typeface="Jacques Francois Shadow"/>
            </a:endParaRPr>
          </a:p>
        </p:txBody>
      </p:sp>
      <p:sp>
        <p:nvSpPr>
          <p:cNvPr id="1890" name="Google Shape;1890;p19"/>
          <p:cNvSpPr txBox="1"/>
          <p:nvPr/>
        </p:nvSpPr>
        <p:spPr>
          <a:xfrm>
            <a:off x="1285875" y="2260351"/>
            <a:ext cx="6458695" cy="1543049"/>
          </a:xfrm>
          <a:prstGeom prst="rect">
            <a:avLst/>
          </a:prstGeom>
          <a:noFill/>
          <a:ln>
            <a:noFill/>
          </a:ln>
        </p:spPr>
        <p:txBody>
          <a:bodyPr anchorCtr="0" anchor="t" bIns="91425" lIns="91425" spcFirstLastPara="1" rIns="91425" wrap="square" tIns="91425">
            <a:noAutofit/>
          </a:bodyPr>
          <a:lstStyle/>
          <a:p>
            <a:pPr indent="-285750" lvl="0" marL="438150" marR="0" rtl="0" algn="ctr">
              <a:lnSpc>
                <a:spcPct val="90000"/>
              </a:lnSpc>
              <a:spcBef>
                <a:spcPts val="0"/>
              </a:spcBef>
              <a:spcAft>
                <a:spcPts val="600"/>
              </a:spcAft>
              <a:buClr>
                <a:schemeClr val="dk1"/>
              </a:buClr>
              <a:buSzPts val="1600"/>
              <a:buFont typeface="Noto Sans Symbols"/>
              <a:buChar char="⮚"/>
            </a:pPr>
            <a:r>
              <a:rPr b="0" i="0" lang="en-AU" sz="1400" u="none" cap="none" strike="noStrike">
                <a:solidFill>
                  <a:schemeClr val="dk1"/>
                </a:solidFill>
                <a:latin typeface="Libre Baskerville"/>
                <a:ea typeface="Libre Baskerville"/>
                <a:cs typeface="Libre Baskerville"/>
                <a:sym typeface="Libre Baskerville"/>
              </a:rPr>
              <a:t>The purpose of this analysis is to develop and evaluate a deep learning model capable of classifying chest X-ray images as either COVID-19 positive or negative. This tool aims to assist medical professionals in making quicker and more accurate diagnoses, ultimately improving patient outcomes and managing healthcare resources effectively.</a:t>
            </a:r>
            <a:endParaRPr b="0" i="0" sz="1400" u="none" cap="none" strike="noStrike">
              <a:solidFill>
                <a:schemeClr val="dk1"/>
              </a:solidFill>
              <a:latin typeface="Libre Baskerville"/>
              <a:ea typeface="Libre Baskerville"/>
              <a:cs typeface="Libre Baskerville"/>
              <a:sym typeface="Libre Baskerville"/>
            </a:endParaRPr>
          </a:p>
        </p:txBody>
      </p:sp>
      <p:sp>
        <p:nvSpPr>
          <p:cNvPr id="1891" name="Google Shape;1891;p19"/>
          <p:cNvSpPr txBox="1"/>
          <p:nvPr/>
        </p:nvSpPr>
        <p:spPr>
          <a:xfrm>
            <a:off x="2761129" y="4114800"/>
            <a:ext cx="18473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cxnSp>
        <p:nvCxnSpPr>
          <p:cNvPr id="1892" name="Google Shape;1892;p19"/>
          <p:cNvCxnSpPr/>
          <p:nvPr/>
        </p:nvCxnSpPr>
        <p:spPr>
          <a:xfrm flipH="1" rot="-5400000">
            <a:off x="-1579800" y="1963725"/>
            <a:ext cx="559200" cy="523800"/>
          </a:xfrm>
          <a:prstGeom prst="curvedConnector3">
            <a:avLst>
              <a:gd fmla="val 50000" name="adj1"/>
            </a:avLst>
          </a:prstGeom>
          <a:noFill/>
          <a:ln cap="flat" cmpd="sng" w="9525">
            <a:solidFill>
              <a:srgbClr val="F9F9F9"/>
            </a:solidFill>
            <a:prstDash val="solid"/>
            <a:round/>
            <a:headEnd len="sm" w="sm" type="none"/>
            <a:tailEnd len="med" w="med" type="triangle"/>
          </a:ln>
        </p:spPr>
      </p:cxnSp>
      <p:sp>
        <p:nvSpPr>
          <p:cNvPr id="1893" name="Google Shape;1893;p19"/>
          <p:cNvSpPr txBox="1"/>
          <p:nvPr/>
        </p:nvSpPr>
        <p:spPr>
          <a:xfrm>
            <a:off x="7600950" y="790575"/>
            <a:ext cx="18473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7" name="Shape 1897"/>
        <p:cNvGrpSpPr/>
        <p:nvPr/>
      </p:nvGrpSpPr>
      <p:grpSpPr>
        <a:xfrm>
          <a:off x="0" y="0"/>
          <a:ext cx="0" cy="0"/>
          <a:chOff x="0" y="0"/>
          <a:chExt cx="0" cy="0"/>
        </a:xfrm>
      </p:grpSpPr>
      <p:sp>
        <p:nvSpPr>
          <p:cNvPr id="1898" name="Google Shape;1898;p20"/>
          <p:cNvSpPr txBox="1"/>
          <p:nvPr>
            <p:ph type="title"/>
          </p:nvPr>
        </p:nvSpPr>
        <p:spPr>
          <a:xfrm>
            <a:off x="720000" y="201624"/>
            <a:ext cx="7704000" cy="816101"/>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AU" sz="3200" u="sng">
                <a:latin typeface="Arial"/>
                <a:ea typeface="Arial"/>
                <a:cs typeface="Arial"/>
                <a:sym typeface="Arial"/>
              </a:rPr>
              <a:t>Data Processing </a:t>
            </a:r>
            <a:endParaRPr sz="3200" u="sng">
              <a:latin typeface="Arial"/>
              <a:ea typeface="Arial"/>
              <a:cs typeface="Arial"/>
              <a:sym typeface="Arial"/>
            </a:endParaRPr>
          </a:p>
        </p:txBody>
      </p:sp>
      <p:sp>
        <p:nvSpPr>
          <p:cNvPr id="1899" name="Google Shape;1899;p20"/>
          <p:cNvSpPr txBox="1"/>
          <p:nvPr/>
        </p:nvSpPr>
        <p:spPr>
          <a:xfrm>
            <a:off x="647700" y="1017725"/>
            <a:ext cx="7256928" cy="4693593"/>
          </a:xfrm>
          <a:prstGeom prst="rect">
            <a:avLst/>
          </a:prstGeom>
          <a:noFill/>
          <a:ln>
            <a:noFill/>
          </a:ln>
        </p:spPr>
        <p:txBody>
          <a:bodyPr anchorCtr="0" anchor="t" bIns="45700" lIns="91425" spcFirstLastPara="1" rIns="91425" wrap="square" tIns="45700">
            <a:spAutoFit/>
          </a:bodyPr>
          <a:lstStyle/>
          <a:p>
            <a:pPr indent="-101600" lvl="0" marL="0" marR="0" rtl="0" algn="l">
              <a:lnSpc>
                <a:spcPct val="100000"/>
              </a:lnSpc>
              <a:spcBef>
                <a:spcPts val="0"/>
              </a:spcBef>
              <a:spcAft>
                <a:spcPts val="0"/>
              </a:spcAft>
              <a:buClr>
                <a:srgbClr val="000000"/>
              </a:buClr>
              <a:buSzPts val="1600"/>
              <a:buFont typeface="Arial"/>
              <a:buAutoNum type="arabicPeriod"/>
            </a:pPr>
            <a:r>
              <a:rPr b="1" i="0" lang="en-AU" sz="1600" u="sng" cap="none" strike="noStrike">
                <a:solidFill>
                  <a:srgbClr val="111111"/>
                </a:solidFill>
                <a:latin typeface="Libre Baskerville"/>
                <a:ea typeface="Libre Baskerville"/>
                <a:cs typeface="Libre Baskerville"/>
                <a:sym typeface="Libre Baskerville"/>
              </a:rPr>
              <a:t>Importing Libraries and Dataset:</a:t>
            </a:r>
            <a:endParaRPr b="0" i="0" sz="1600" u="sng" cap="none" strike="noStrike">
              <a:solidFill>
                <a:srgbClr val="111111"/>
              </a:solidFill>
              <a:latin typeface="Libre Baskerville"/>
              <a:ea typeface="Libre Baskerville"/>
              <a:cs typeface="Libre Baskerville"/>
              <a:sym typeface="Libre Baskerville"/>
            </a:endParaRPr>
          </a:p>
          <a:p>
            <a:pPr indent="-285750" lvl="1" marL="742950" marR="0" rtl="0" algn="l">
              <a:lnSpc>
                <a:spcPct val="100000"/>
              </a:lnSpc>
              <a:spcBef>
                <a:spcPts val="0"/>
              </a:spcBef>
              <a:spcAft>
                <a:spcPts val="0"/>
              </a:spcAft>
              <a:buClr>
                <a:srgbClr val="000000"/>
              </a:buClr>
              <a:buSzPts val="1400"/>
              <a:buFont typeface="Noto Sans Symbols"/>
              <a:buChar char="❖"/>
            </a:pPr>
            <a:r>
              <a:rPr b="0" i="0" lang="en-AU" sz="1400" u="none" cap="none" strike="noStrike">
                <a:solidFill>
                  <a:srgbClr val="111111"/>
                </a:solidFill>
                <a:latin typeface="Libre Baskerville"/>
                <a:ea typeface="Libre Baskerville"/>
                <a:cs typeface="Libre Baskerville"/>
                <a:sym typeface="Libre Baskerville"/>
              </a:rPr>
              <a:t>The code imports necessary libraries:</a:t>
            </a:r>
            <a:endParaRPr/>
          </a:p>
          <a:p>
            <a:pPr indent="-171450" lvl="2" marL="1085850" marR="0" rtl="0" algn="l">
              <a:lnSpc>
                <a:spcPct val="100000"/>
              </a:lnSpc>
              <a:spcBef>
                <a:spcPts val="0"/>
              </a:spcBef>
              <a:spcAft>
                <a:spcPts val="0"/>
              </a:spcAft>
              <a:buClr>
                <a:srgbClr val="000000"/>
              </a:buClr>
              <a:buSzPts val="1400"/>
              <a:buFont typeface="Arial"/>
              <a:buChar char="•"/>
            </a:pPr>
            <a:r>
              <a:rPr b="0" i="0" lang="en-AU" sz="1400" u="none" cap="none" strike="noStrike">
                <a:solidFill>
                  <a:srgbClr val="111111"/>
                </a:solidFill>
                <a:latin typeface="Libre Baskerville"/>
                <a:ea typeface="Libre Baskerville"/>
                <a:cs typeface="Libre Baskerville"/>
                <a:sym typeface="Libre Baskerville"/>
              </a:rPr>
              <a:t>Pandas: For handling data frames.</a:t>
            </a:r>
            <a:endParaRPr/>
          </a:p>
          <a:p>
            <a:pPr indent="-171450" lvl="2" marL="1085850" marR="0" rtl="0" algn="l">
              <a:lnSpc>
                <a:spcPct val="100000"/>
              </a:lnSpc>
              <a:spcBef>
                <a:spcPts val="0"/>
              </a:spcBef>
              <a:spcAft>
                <a:spcPts val="0"/>
              </a:spcAft>
              <a:buClr>
                <a:srgbClr val="000000"/>
              </a:buClr>
              <a:buSzPts val="1400"/>
              <a:buFont typeface="Arial"/>
              <a:buChar char="•"/>
            </a:pPr>
            <a:r>
              <a:rPr b="0" i="0" lang="en-AU" sz="1400" u="none" cap="none" strike="noStrike">
                <a:solidFill>
                  <a:srgbClr val="111111"/>
                </a:solidFill>
                <a:latin typeface="Libre Baskerville"/>
                <a:ea typeface="Libre Baskerville"/>
                <a:cs typeface="Libre Baskerville"/>
                <a:sym typeface="Libre Baskerville"/>
              </a:rPr>
              <a:t>Numpy: For efficient array computations.</a:t>
            </a:r>
            <a:endParaRPr/>
          </a:p>
          <a:p>
            <a:pPr indent="-171450" lvl="2" marL="1085850" marR="0" rtl="0" algn="l">
              <a:lnSpc>
                <a:spcPct val="100000"/>
              </a:lnSpc>
              <a:spcBef>
                <a:spcPts val="0"/>
              </a:spcBef>
              <a:spcAft>
                <a:spcPts val="0"/>
              </a:spcAft>
              <a:buClr>
                <a:srgbClr val="000000"/>
              </a:buClr>
              <a:buSzPts val="1400"/>
              <a:buFont typeface="Arial"/>
              <a:buChar char="•"/>
            </a:pPr>
            <a:r>
              <a:rPr b="0" i="0" lang="en-AU" sz="1400" u="none" cap="none" strike="noStrike">
                <a:solidFill>
                  <a:srgbClr val="111111"/>
                </a:solidFill>
                <a:latin typeface="Libre Baskerville"/>
                <a:ea typeface="Libre Baskerville"/>
                <a:cs typeface="Libre Baskerville"/>
                <a:sym typeface="Libre Baskerville"/>
              </a:rPr>
              <a:t>Data extracted from Kaggel</a:t>
            </a:r>
            <a:endParaRPr b="0" i="0" sz="1400" u="none" cap="none" strike="noStrike">
              <a:solidFill>
                <a:srgbClr val="111111"/>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None/>
            </a:pPr>
            <a:r>
              <a:t/>
            </a:r>
            <a:endParaRPr b="0" i="0" sz="1400" u="none" cap="none" strike="noStrike">
              <a:solidFill>
                <a:srgbClr val="111111"/>
              </a:solidFill>
              <a:latin typeface="Libre Baskerville"/>
              <a:ea typeface="Libre Baskerville"/>
              <a:cs typeface="Libre Baskerville"/>
              <a:sym typeface="Libre Baskerville"/>
            </a:endParaRPr>
          </a:p>
          <a:p>
            <a:pPr indent="-285750" lvl="0" marL="285750" marR="0" rtl="0" algn="l">
              <a:lnSpc>
                <a:spcPct val="100000"/>
              </a:lnSpc>
              <a:spcBef>
                <a:spcPts val="0"/>
              </a:spcBef>
              <a:spcAft>
                <a:spcPts val="0"/>
              </a:spcAft>
              <a:buClr>
                <a:srgbClr val="000000"/>
              </a:buClr>
              <a:buSzPts val="1400"/>
              <a:buFont typeface="Noto Sans Symbols"/>
              <a:buChar char="▪"/>
            </a:pPr>
            <a:r>
              <a:rPr b="0" i="0" lang="en-AU" sz="1400" u="none" cap="none" strike="noStrike">
                <a:solidFill>
                  <a:srgbClr val="111111"/>
                </a:solidFill>
                <a:latin typeface="Libre Baskerville"/>
                <a:ea typeface="Libre Baskerville"/>
                <a:cs typeface="Libre Baskerville"/>
                <a:sym typeface="Libre Baskerville"/>
              </a:rPr>
              <a:t>The Iris dataset contains features like sepal and petal length and width, with target values representing different Iris species (setosa, virginica, and versicolor).</a:t>
            </a:r>
            <a:r>
              <a:rPr b="1" i="0" lang="en-AU" sz="1400" u="none" cap="none" strike="noStrike">
                <a:solidFill>
                  <a:srgbClr val="1F2328"/>
                </a:solidFill>
                <a:latin typeface="Libre Baskerville"/>
                <a:ea typeface="Libre Baskerville"/>
                <a:cs typeface="Libre Baskerville"/>
                <a:sym typeface="Libre Baskerville"/>
              </a:rPr>
              <a:t> </a:t>
            </a:r>
            <a:endParaRPr/>
          </a:p>
          <a:p>
            <a:pPr indent="0" lvl="0" marL="0" marR="0" rtl="0" algn="l">
              <a:lnSpc>
                <a:spcPct val="100000"/>
              </a:lnSpc>
              <a:spcBef>
                <a:spcPts val="0"/>
              </a:spcBef>
              <a:spcAft>
                <a:spcPts val="0"/>
              </a:spcAft>
              <a:buNone/>
            </a:pPr>
            <a:r>
              <a:t/>
            </a:r>
            <a:endParaRPr b="1" i="0" sz="1400" u="none" cap="none" strike="noStrike">
              <a:solidFill>
                <a:srgbClr val="1F2328"/>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None/>
            </a:pPr>
            <a:r>
              <a:rPr b="1" i="0" lang="en-AU" sz="1600" u="sng" cap="none" strike="noStrike">
                <a:solidFill>
                  <a:srgbClr val="1F2328"/>
                </a:solidFill>
                <a:latin typeface="Libre Baskerville"/>
                <a:ea typeface="Libre Baskerville"/>
                <a:cs typeface="Libre Baskerville"/>
                <a:sym typeface="Libre Baskerville"/>
              </a:rPr>
              <a:t>Target Variables</a:t>
            </a:r>
            <a:endParaRPr/>
          </a:p>
          <a:p>
            <a:pPr indent="0" lvl="0" marL="0" marR="0" rtl="0" algn="l">
              <a:lnSpc>
                <a:spcPct val="100000"/>
              </a:lnSpc>
              <a:spcBef>
                <a:spcPts val="0"/>
              </a:spcBef>
              <a:spcAft>
                <a:spcPts val="0"/>
              </a:spcAft>
              <a:buNone/>
            </a:pPr>
            <a:r>
              <a:rPr b="0" i="0" lang="en-AU" sz="1400" u="none" cap="none" strike="noStrike">
                <a:solidFill>
                  <a:srgbClr val="1F2328"/>
                </a:solidFill>
                <a:latin typeface="Libre Baskerville"/>
                <a:ea typeface="Libre Baskerville"/>
                <a:cs typeface="Libre Baskerville"/>
                <a:sym typeface="Libre Baskerville"/>
              </a:rPr>
              <a:t>The target variable for the model is the COVID-19 status, which can either be positive or negative.</a:t>
            </a:r>
            <a:endParaRPr/>
          </a:p>
          <a:p>
            <a:pPr indent="0" lvl="0" marL="0" marR="0" rtl="0" algn="l">
              <a:lnSpc>
                <a:spcPct val="100000"/>
              </a:lnSpc>
              <a:spcBef>
                <a:spcPts val="0"/>
              </a:spcBef>
              <a:spcAft>
                <a:spcPts val="0"/>
              </a:spcAft>
              <a:buNone/>
            </a:pPr>
            <a:r>
              <a:t/>
            </a:r>
            <a:endParaRPr b="1" i="0" sz="1500" u="sng" cap="none" strike="noStrike">
              <a:solidFill>
                <a:srgbClr val="1F2328"/>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None/>
            </a:pPr>
            <a:r>
              <a:rPr b="1" i="0" lang="en-AU" sz="1500" u="sng" cap="none" strike="noStrike">
                <a:solidFill>
                  <a:srgbClr val="1F2328"/>
                </a:solidFill>
                <a:latin typeface="Libre Baskerville"/>
                <a:ea typeface="Libre Baskerville"/>
                <a:cs typeface="Libre Baskerville"/>
                <a:sym typeface="Libre Baskerville"/>
              </a:rPr>
              <a:t>Feature Variables</a:t>
            </a:r>
            <a:endParaRPr/>
          </a:p>
          <a:p>
            <a:pPr indent="0" lvl="0" marL="0" marR="0" rtl="0" algn="l">
              <a:lnSpc>
                <a:spcPct val="100000"/>
              </a:lnSpc>
              <a:spcBef>
                <a:spcPts val="0"/>
              </a:spcBef>
              <a:spcAft>
                <a:spcPts val="0"/>
              </a:spcAft>
              <a:buNone/>
            </a:pPr>
            <a:r>
              <a:rPr b="0" i="0" lang="en-AU" sz="1400" u="none" cap="none" strike="noStrike">
                <a:solidFill>
                  <a:srgbClr val="1F2328"/>
                </a:solidFill>
                <a:latin typeface="Libre Baskerville"/>
                <a:ea typeface="Libre Baskerville"/>
                <a:cs typeface="Libre Baskerville"/>
                <a:sym typeface="Libre Baskerville"/>
              </a:rPr>
              <a:t>The feature variables for the model are the pixel values of the chest X-ray images.</a:t>
            </a:r>
            <a:endParaRPr/>
          </a:p>
          <a:p>
            <a:pPr indent="0" lvl="0" marL="0" marR="0" rtl="0" algn="l">
              <a:lnSpc>
                <a:spcPct val="100000"/>
              </a:lnSpc>
              <a:spcBef>
                <a:spcPts val="0"/>
              </a:spcBef>
              <a:spcAft>
                <a:spcPts val="0"/>
              </a:spcAft>
              <a:buNone/>
            </a:pPr>
            <a:r>
              <a:t/>
            </a:r>
            <a:endParaRPr b="1" i="0" sz="1500" u="sng" cap="none" strike="noStrike">
              <a:solidFill>
                <a:srgbClr val="1F2328"/>
              </a:solidFill>
              <a:latin typeface="Libre Baskerville"/>
              <a:ea typeface="Libre Baskerville"/>
              <a:cs typeface="Libre Baskerville"/>
              <a:sym typeface="Libre Baskerville"/>
            </a:endParaRPr>
          </a:p>
          <a:p>
            <a:pPr indent="0" lvl="0" marL="0" marR="0" rtl="0" algn="l">
              <a:lnSpc>
                <a:spcPct val="100000"/>
              </a:lnSpc>
              <a:spcBef>
                <a:spcPts val="0"/>
              </a:spcBef>
              <a:spcAft>
                <a:spcPts val="0"/>
              </a:spcAft>
              <a:buNone/>
            </a:pPr>
            <a:r>
              <a:rPr b="1" i="0" lang="en-AU" sz="1500" u="sng" cap="none" strike="noStrike">
                <a:solidFill>
                  <a:srgbClr val="1F2328"/>
                </a:solidFill>
                <a:latin typeface="Libre Baskerville"/>
                <a:ea typeface="Libre Baskerville"/>
                <a:cs typeface="Libre Baskerville"/>
                <a:sym typeface="Libre Baskerville"/>
              </a:rPr>
              <a:t>Variables to Remove</a:t>
            </a:r>
            <a:endParaRPr/>
          </a:p>
          <a:p>
            <a:pPr indent="0" lvl="0" marL="0" marR="0" rtl="0" algn="l">
              <a:lnSpc>
                <a:spcPct val="100000"/>
              </a:lnSpc>
              <a:spcBef>
                <a:spcPts val="0"/>
              </a:spcBef>
              <a:spcAft>
                <a:spcPts val="0"/>
              </a:spcAft>
              <a:buNone/>
            </a:pPr>
            <a:r>
              <a:rPr b="0" i="0" lang="en-AU" sz="1400" u="none" cap="none" strike="noStrike">
                <a:solidFill>
                  <a:srgbClr val="1F2328"/>
                </a:solidFill>
                <a:latin typeface="Libre Baskerville"/>
                <a:ea typeface="Libre Baskerville"/>
                <a:cs typeface="Libre Baskerville"/>
                <a:sym typeface="Libre Baskerville"/>
              </a:rPr>
              <a:t>There are no specific variables to remove from the input data, as the dataset primarily consists of images and their associated labels.</a:t>
            </a:r>
            <a:r>
              <a:rPr b="1" i="0" lang="en-AU" sz="1400" u="none" cap="none" strike="noStrike">
                <a:solidFill>
                  <a:srgbClr val="111111"/>
                </a:solidFill>
                <a:latin typeface="Libre Baskerville"/>
                <a:ea typeface="Libre Baskerville"/>
                <a:cs typeface="Libre Baskerville"/>
                <a:sym typeface="Libre Baskerville"/>
              </a:rPr>
              <a:t> </a:t>
            </a:r>
            <a:endParaRPr/>
          </a:p>
          <a:p>
            <a:pPr indent="-196850" lvl="1" marL="7429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11111"/>
              </a:solidFill>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1F2328"/>
              </a:solidFill>
              <a:latin typeface="Raleway"/>
              <a:ea typeface="Raleway"/>
              <a:cs typeface="Raleway"/>
              <a:sym typeface="Raleway"/>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3" name="Shape 1903"/>
        <p:cNvGrpSpPr/>
        <p:nvPr/>
      </p:nvGrpSpPr>
      <p:grpSpPr>
        <a:xfrm>
          <a:off x="0" y="0"/>
          <a:ext cx="0" cy="0"/>
          <a:chOff x="0" y="0"/>
          <a:chExt cx="0" cy="0"/>
        </a:xfrm>
      </p:grpSpPr>
      <p:sp>
        <p:nvSpPr>
          <p:cNvPr id="1904" name="Google Shape;1904;p21"/>
          <p:cNvSpPr txBox="1"/>
          <p:nvPr>
            <p:ph idx="1" type="subTitle"/>
          </p:nvPr>
        </p:nvSpPr>
        <p:spPr>
          <a:xfrm>
            <a:off x="295276" y="982296"/>
            <a:ext cx="6134099" cy="3646854"/>
          </a:xfrm>
          <a:prstGeom prst="rect">
            <a:avLst/>
          </a:prstGeom>
          <a:noFill/>
          <a:ln>
            <a:noFill/>
          </a:ln>
        </p:spPr>
        <p:txBody>
          <a:bodyPr anchorCtr="0" anchor="t" bIns="91425" lIns="91425" spcFirstLastPara="1" rIns="91425" wrap="square" tIns="91425">
            <a:noAutofit/>
          </a:bodyPr>
          <a:lstStyle/>
          <a:p>
            <a:pPr indent="0" lvl="0" marL="152400" rtl="0" algn="l">
              <a:lnSpc>
                <a:spcPct val="100000"/>
              </a:lnSpc>
              <a:spcBef>
                <a:spcPts val="0"/>
              </a:spcBef>
              <a:spcAft>
                <a:spcPts val="0"/>
              </a:spcAft>
              <a:buSzPts val="1600"/>
              <a:buNone/>
            </a:pPr>
            <a:r>
              <a:t/>
            </a:r>
            <a:endParaRPr b="1" sz="1100">
              <a:solidFill>
                <a:srgbClr val="111111"/>
              </a:solidFill>
              <a:latin typeface="Raleway"/>
              <a:ea typeface="Raleway"/>
              <a:cs typeface="Raleway"/>
              <a:sym typeface="Raleway"/>
            </a:endParaRPr>
          </a:p>
          <a:p>
            <a:pPr indent="-203200" lvl="0" marL="457200" rtl="0" algn="l">
              <a:lnSpc>
                <a:spcPct val="100000"/>
              </a:lnSpc>
              <a:spcBef>
                <a:spcPts val="0"/>
              </a:spcBef>
              <a:spcAft>
                <a:spcPts val="0"/>
              </a:spcAft>
              <a:buSzPts val="1600"/>
              <a:buFont typeface="Arial"/>
              <a:buNone/>
            </a:pPr>
            <a:r>
              <a:t/>
            </a:r>
            <a:endParaRPr b="1" i="0" sz="1200">
              <a:solidFill>
                <a:srgbClr val="111111"/>
              </a:solidFill>
              <a:latin typeface="Arial"/>
              <a:ea typeface="Arial"/>
              <a:cs typeface="Arial"/>
              <a:sym typeface="Arial"/>
            </a:endParaRPr>
          </a:p>
          <a:p>
            <a:pPr indent="-228600" lvl="0" marL="381000" rtl="0" algn="l">
              <a:lnSpc>
                <a:spcPct val="100000"/>
              </a:lnSpc>
              <a:spcBef>
                <a:spcPts val="0"/>
              </a:spcBef>
              <a:spcAft>
                <a:spcPts val="0"/>
              </a:spcAft>
              <a:buSzPts val="1600"/>
              <a:buFont typeface="Arial"/>
              <a:buAutoNum type="arabicPeriod"/>
            </a:pPr>
            <a:r>
              <a:rPr b="1" i="0" lang="en-AU" u="sng">
                <a:solidFill>
                  <a:srgbClr val="111111"/>
                </a:solidFill>
                <a:latin typeface="Libre Baskerville"/>
                <a:ea typeface="Libre Baskerville"/>
                <a:cs typeface="Libre Baskerville"/>
                <a:sym typeface="Libre Baskerville"/>
              </a:rPr>
              <a:t>Data Splitting:</a:t>
            </a:r>
            <a:endParaRPr b="0" i="0" u="sng">
              <a:solidFill>
                <a:srgbClr val="111111"/>
              </a:solidFill>
              <a:latin typeface="Libre Baskerville"/>
              <a:ea typeface="Libre Baskerville"/>
              <a:cs typeface="Libre Baskerville"/>
              <a:sym typeface="Libre Baskerville"/>
            </a:endParaRPr>
          </a:p>
          <a:p>
            <a:pPr indent="-171450" lvl="1" marL="628650" rtl="0" algn="l">
              <a:lnSpc>
                <a:spcPct val="100000"/>
              </a:lnSpc>
              <a:spcBef>
                <a:spcPts val="0"/>
              </a:spcBef>
              <a:spcAft>
                <a:spcPts val="0"/>
              </a:spcAft>
              <a:buSzPts val="1600"/>
              <a:buFont typeface="Arial"/>
              <a:buChar char="•"/>
            </a:pPr>
            <a:r>
              <a:rPr b="0" i="0" lang="en-AU" sz="1200">
                <a:solidFill>
                  <a:srgbClr val="111111"/>
                </a:solidFill>
                <a:latin typeface="Libre Baskerville"/>
                <a:ea typeface="Libre Baskerville"/>
                <a:cs typeface="Libre Baskerville"/>
                <a:sym typeface="Libre Baskerville"/>
              </a:rPr>
              <a:t>The dataset is divided into train and test subsets (usually in an 80:20 ratio).</a:t>
            </a:r>
            <a:endParaRPr/>
          </a:p>
          <a:p>
            <a:pPr indent="-171450" lvl="1" marL="628650" rtl="0" algn="l">
              <a:lnSpc>
                <a:spcPct val="100000"/>
              </a:lnSpc>
              <a:spcBef>
                <a:spcPts val="0"/>
              </a:spcBef>
              <a:spcAft>
                <a:spcPts val="0"/>
              </a:spcAft>
              <a:buSzPts val="1600"/>
              <a:buFont typeface="Arial"/>
              <a:buChar char="•"/>
            </a:pPr>
            <a:r>
              <a:rPr lang="en-AU" sz="1200">
                <a:solidFill>
                  <a:srgbClr val="111111"/>
                </a:solidFill>
                <a:latin typeface="Libre Baskerville"/>
                <a:ea typeface="Libre Baskerville"/>
                <a:cs typeface="Libre Baskerville"/>
                <a:sym typeface="Libre Baskerville"/>
              </a:rPr>
              <a:t>t</a:t>
            </a:r>
            <a:r>
              <a:rPr b="0" i="0" lang="en-AU" sz="1200">
                <a:solidFill>
                  <a:srgbClr val="111111"/>
                </a:solidFill>
                <a:latin typeface="Libre Baskerville"/>
                <a:ea typeface="Libre Baskerville"/>
                <a:cs typeface="Libre Baskerville"/>
                <a:sym typeface="Libre Baskerville"/>
              </a:rPr>
              <a:t>he train subset is used for model training, while the test subset is used for evaluation.</a:t>
            </a:r>
            <a:endParaRPr/>
          </a:p>
          <a:p>
            <a:pPr indent="-184150" lvl="1" marL="742950" rtl="0" algn="l">
              <a:lnSpc>
                <a:spcPct val="100000"/>
              </a:lnSpc>
              <a:spcBef>
                <a:spcPts val="0"/>
              </a:spcBef>
              <a:spcAft>
                <a:spcPts val="0"/>
              </a:spcAft>
              <a:buSzPts val="1600"/>
              <a:buFont typeface="Arial"/>
              <a:buNone/>
            </a:pPr>
            <a:r>
              <a:t/>
            </a:r>
            <a:endParaRPr sz="1200">
              <a:solidFill>
                <a:srgbClr val="111111"/>
              </a:solidFill>
              <a:latin typeface="Libre Baskerville"/>
              <a:ea typeface="Libre Baskerville"/>
              <a:cs typeface="Libre Baskerville"/>
              <a:sym typeface="Libre Baskerville"/>
            </a:endParaRPr>
          </a:p>
          <a:p>
            <a:pPr indent="-304800" lvl="0" marL="457200" rtl="0" algn="l">
              <a:lnSpc>
                <a:spcPct val="100000"/>
              </a:lnSpc>
              <a:spcBef>
                <a:spcPts val="0"/>
              </a:spcBef>
              <a:spcAft>
                <a:spcPts val="0"/>
              </a:spcAft>
              <a:buSzPts val="1600"/>
              <a:buFont typeface="Arial"/>
              <a:buAutoNum type="arabicPeriod"/>
            </a:pPr>
            <a:r>
              <a:rPr b="1" i="0" lang="en-AU" u="sng">
                <a:solidFill>
                  <a:srgbClr val="111111"/>
                </a:solidFill>
                <a:latin typeface="Libre Baskerville"/>
                <a:ea typeface="Libre Baskerville"/>
                <a:cs typeface="Libre Baskerville"/>
                <a:sym typeface="Libre Baskerville"/>
              </a:rPr>
              <a:t>Model Training:</a:t>
            </a:r>
            <a:endParaRPr b="0" i="0" u="sng">
              <a:solidFill>
                <a:srgbClr val="111111"/>
              </a:solidFill>
              <a:latin typeface="Libre Baskerville"/>
              <a:ea typeface="Libre Baskerville"/>
              <a:cs typeface="Libre Baskerville"/>
              <a:sym typeface="Libre Baskerville"/>
            </a:endParaRPr>
          </a:p>
          <a:p>
            <a:pPr indent="-171450" lvl="1" marL="628650" rtl="0" algn="l">
              <a:lnSpc>
                <a:spcPct val="100000"/>
              </a:lnSpc>
              <a:spcBef>
                <a:spcPts val="0"/>
              </a:spcBef>
              <a:spcAft>
                <a:spcPts val="0"/>
              </a:spcAft>
              <a:buSzPts val="1600"/>
              <a:buFont typeface="Arial"/>
              <a:buChar char="•"/>
            </a:pPr>
            <a:r>
              <a:rPr b="0" i="0" lang="en-AU" sz="1200">
                <a:solidFill>
                  <a:srgbClr val="111111"/>
                </a:solidFill>
                <a:latin typeface="Libre Baskerville"/>
                <a:ea typeface="Libre Baskerville"/>
                <a:cs typeface="Libre Baskerville"/>
                <a:sym typeface="Libre Baskerville"/>
              </a:rPr>
              <a:t>Decision Trees (or another classifier) is chosen for training.</a:t>
            </a:r>
            <a:endParaRPr/>
          </a:p>
          <a:p>
            <a:pPr indent="-171450" lvl="1" marL="628650" rtl="0" algn="l">
              <a:lnSpc>
                <a:spcPct val="100000"/>
              </a:lnSpc>
              <a:spcBef>
                <a:spcPts val="0"/>
              </a:spcBef>
              <a:spcAft>
                <a:spcPts val="0"/>
              </a:spcAft>
              <a:buSzPts val="1600"/>
              <a:buFont typeface="Arial"/>
              <a:buChar char="•"/>
            </a:pPr>
            <a:r>
              <a:rPr b="0" i="0" lang="en-AU" sz="1200">
                <a:solidFill>
                  <a:srgbClr val="111111"/>
                </a:solidFill>
                <a:latin typeface="Libre Baskerville"/>
                <a:ea typeface="Libre Baskerville"/>
                <a:cs typeface="Libre Baskerville"/>
                <a:sym typeface="Libre Baskerville"/>
              </a:rPr>
              <a:t>The model learns from the training data.</a:t>
            </a:r>
            <a:endParaRPr/>
          </a:p>
          <a:p>
            <a:pPr indent="0" lvl="1" marL="457200" rtl="0" algn="l">
              <a:lnSpc>
                <a:spcPct val="100000"/>
              </a:lnSpc>
              <a:spcBef>
                <a:spcPts val="0"/>
              </a:spcBef>
              <a:spcAft>
                <a:spcPts val="0"/>
              </a:spcAft>
              <a:buSzPts val="1600"/>
              <a:buNone/>
            </a:pPr>
            <a:r>
              <a:t/>
            </a:r>
            <a:endParaRPr b="0" i="0" sz="1200">
              <a:solidFill>
                <a:srgbClr val="111111"/>
              </a:solidFill>
              <a:latin typeface="Libre Baskerville"/>
              <a:ea typeface="Libre Baskerville"/>
              <a:cs typeface="Libre Baskerville"/>
              <a:sym typeface="Libre Baskerville"/>
            </a:endParaRPr>
          </a:p>
          <a:p>
            <a:pPr indent="-304800" lvl="0" marL="457200" rtl="0" algn="l">
              <a:lnSpc>
                <a:spcPct val="100000"/>
              </a:lnSpc>
              <a:spcBef>
                <a:spcPts val="0"/>
              </a:spcBef>
              <a:spcAft>
                <a:spcPts val="0"/>
              </a:spcAft>
              <a:buSzPts val="1600"/>
              <a:buFont typeface="Arial"/>
              <a:buAutoNum type="arabicPeriod"/>
            </a:pPr>
            <a:r>
              <a:rPr b="1" i="0" lang="en-AU" u="sng">
                <a:solidFill>
                  <a:srgbClr val="111111"/>
                </a:solidFill>
                <a:latin typeface="Libre Baskerville"/>
                <a:ea typeface="Libre Baskerville"/>
                <a:cs typeface="Libre Baskerville"/>
                <a:sym typeface="Libre Baskerville"/>
              </a:rPr>
              <a:t>Prediction and Metrics Calculation:</a:t>
            </a:r>
            <a:endParaRPr b="0" i="0" u="sng">
              <a:solidFill>
                <a:srgbClr val="111111"/>
              </a:solidFill>
              <a:latin typeface="Libre Baskerville"/>
              <a:ea typeface="Libre Baskerville"/>
              <a:cs typeface="Libre Baskerville"/>
              <a:sym typeface="Libre Baskerville"/>
            </a:endParaRPr>
          </a:p>
          <a:p>
            <a:pPr indent="-171450" lvl="1" marL="628650" rtl="0" algn="l">
              <a:lnSpc>
                <a:spcPct val="100000"/>
              </a:lnSpc>
              <a:spcBef>
                <a:spcPts val="0"/>
              </a:spcBef>
              <a:spcAft>
                <a:spcPts val="0"/>
              </a:spcAft>
              <a:buSzPts val="1600"/>
              <a:buFont typeface="Arial"/>
              <a:buChar char="•"/>
            </a:pPr>
            <a:r>
              <a:rPr b="0" i="0" lang="en-AU" sz="1200">
                <a:solidFill>
                  <a:srgbClr val="111111"/>
                </a:solidFill>
                <a:latin typeface="Libre Baskerville"/>
                <a:ea typeface="Libre Baskerville"/>
                <a:cs typeface="Libre Baskerville"/>
                <a:sym typeface="Libre Baskerville"/>
              </a:rPr>
              <a:t>The trained model predicts on the test data.</a:t>
            </a:r>
            <a:endParaRPr/>
          </a:p>
          <a:p>
            <a:pPr indent="-171450" lvl="1" marL="628650" rtl="0" algn="l">
              <a:lnSpc>
                <a:spcPct val="100000"/>
              </a:lnSpc>
              <a:spcBef>
                <a:spcPts val="0"/>
              </a:spcBef>
              <a:spcAft>
                <a:spcPts val="0"/>
              </a:spcAft>
              <a:buSzPts val="1600"/>
              <a:buFont typeface="Arial"/>
              <a:buChar char="•"/>
            </a:pPr>
            <a:r>
              <a:rPr b="0" i="0" lang="en-AU" sz="1200">
                <a:solidFill>
                  <a:srgbClr val="111111"/>
                </a:solidFill>
                <a:latin typeface="Libre Baskerville"/>
                <a:ea typeface="Libre Baskerville"/>
                <a:cs typeface="Libre Baskerville"/>
                <a:sym typeface="Libre Baskerville"/>
              </a:rPr>
              <a:t>The following metrics are calculated:</a:t>
            </a:r>
            <a:endParaRPr/>
          </a:p>
          <a:p>
            <a:pPr indent="-171450" lvl="2" marL="1085850" rtl="0" algn="l">
              <a:lnSpc>
                <a:spcPct val="100000"/>
              </a:lnSpc>
              <a:spcBef>
                <a:spcPts val="0"/>
              </a:spcBef>
              <a:spcAft>
                <a:spcPts val="0"/>
              </a:spcAft>
              <a:buSzPts val="1600"/>
              <a:buFont typeface="Arial"/>
              <a:buChar char="•"/>
            </a:pPr>
            <a:r>
              <a:rPr b="0" i="0" lang="en-AU" sz="1200">
                <a:solidFill>
                  <a:srgbClr val="111111"/>
                </a:solidFill>
                <a:latin typeface="Libre Baskerville"/>
                <a:ea typeface="Libre Baskerville"/>
                <a:cs typeface="Libre Baskerville"/>
                <a:sym typeface="Libre Baskerville"/>
              </a:rPr>
              <a:t>Accuracy Score: Measures overall correctness.</a:t>
            </a:r>
            <a:endParaRPr/>
          </a:p>
          <a:p>
            <a:pPr indent="-171450" lvl="2" marL="1085850" rtl="0" algn="l">
              <a:lnSpc>
                <a:spcPct val="100000"/>
              </a:lnSpc>
              <a:spcBef>
                <a:spcPts val="0"/>
              </a:spcBef>
              <a:spcAft>
                <a:spcPts val="0"/>
              </a:spcAft>
              <a:buSzPts val="1600"/>
              <a:buFont typeface="Arial"/>
              <a:buChar char="•"/>
            </a:pPr>
            <a:r>
              <a:rPr b="0" i="0" lang="en-AU" sz="1200">
                <a:solidFill>
                  <a:srgbClr val="111111"/>
                </a:solidFill>
                <a:latin typeface="Libre Baskerville"/>
                <a:ea typeface="Libre Baskerville"/>
                <a:cs typeface="Libre Baskerville"/>
                <a:sym typeface="Libre Baskerville"/>
              </a:rPr>
              <a:t>Precision: Measures true positive rate.</a:t>
            </a:r>
            <a:endParaRPr/>
          </a:p>
          <a:p>
            <a:pPr indent="-171450" lvl="2" marL="1085850" rtl="0" algn="l">
              <a:lnSpc>
                <a:spcPct val="100000"/>
              </a:lnSpc>
              <a:spcBef>
                <a:spcPts val="0"/>
              </a:spcBef>
              <a:spcAft>
                <a:spcPts val="0"/>
              </a:spcAft>
              <a:buSzPts val="1600"/>
              <a:buFont typeface="Arial"/>
              <a:buChar char="•"/>
            </a:pPr>
            <a:r>
              <a:rPr b="0" i="0" lang="en-AU" sz="1200">
                <a:solidFill>
                  <a:srgbClr val="111111"/>
                </a:solidFill>
                <a:latin typeface="Libre Baskerville"/>
                <a:ea typeface="Libre Baskerville"/>
                <a:cs typeface="Libre Baskerville"/>
                <a:sym typeface="Libre Baskerville"/>
              </a:rPr>
              <a:t>Recall: Measures sensitivity.</a:t>
            </a:r>
            <a:endParaRPr/>
          </a:p>
          <a:p>
            <a:pPr indent="-171450" lvl="2" marL="1085850" rtl="0" algn="l">
              <a:lnSpc>
                <a:spcPct val="100000"/>
              </a:lnSpc>
              <a:spcBef>
                <a:spcPts val="0"/>
              </a:spcBef>
              <a:spcAft>
                <a:spcPts val="0"/>
              </a:spcAft>
              <a:buSzPts val="1600"/>
              <a:buFont typeface="Arial"/>
              <a:buChar char="•"/>
            </a:pPr>
            <a:r>
              <a:rPr b="0" i="0" lang="en-AU" sz="1200">
                <a:solidFill>
                  <a:srgbClr val="111111"/>
                </a:solidFill>
                <a:latin typeface="Libre Baskerville"/>
                <a:ea typeface="Libre Baskerville"/>
                <a:cs typeface="Libre Baskerville"/>
                <a:sym typeface="Libre Baskerville"/>
              </a:rPr>
              <a:t>F1 Score: Combines precision and recall</a:t>
            </a:r>
            <a:r>
              <a:rPr b="0" i="0" lang="en-AU" sz="1100">
                <a:solidFill>
                  <a:srgbClr val="111111"/>
                </a:solidFill>
                <a:latin typeface="Libre Baskerville"/>
                <a:ea typeface="Libre Baskerville"/>
                <a:cs typeface="Libre Baskerville"/>
                <a:sym typeface="Libre Baskerville"/>
              </a:rPr>
              <a:t>.</a:t>
            </a:r>
            <a:endParaRPr/>
          </a:p>
          <a:p>
            <a:pPr indent="-184150" lvl="1" marL="742950" rtl="0" algn="l">
              <a:lnSpc>
                <a:spcPct val="100000"/>
              </a:lnSpc>
              <a:spcBef>
                <a:spcPts val="0"/>
              </a:spcBef>
              <a:spcAft>
                <a:spcPts val="0"/>
              </a:spcAft>
              <a:buSzPts val="1600"/>
              <a:buFont typeface="Arial"/>
              <a:buNone/>
            </a:pPr>
            <a:r>
              <a:t/>
            </a:r>
            <a:endParaRPr b="0" i="0" sz="1100">
              <a:solidFill>
                <a:srgbClr val="111111"/>
              </a:solidFill>
              <a:latin typeface="Arial"/>
              <a:ea typeface="Arial"/>
              <a:cs typeface="Arial"/>
              <a:sym typeface="Arial"/>
            </a:endParaRPr>
          </a:p>
          <a:p>
            <a:pPr indent="0" lvl="0" marL="0" rtl="0" algn="ctr">
              <a:lnSpc>
                <a:spcPct val="100000"/>
              </a:lnSpc>
              <a:spcBef>
                <a:spcPts val="0"/>
              </a:spcBef>
              <a:spcAft>
                <a:spcPts val="0"/>
              </a:spcAft>
              <a:buSzPts val="1600"/>
              <a:buNone/>
            </a:pPr>
            <a:r>
              <a:t/>
            </a:r>
            <a:endParaRPr sz="1100">
              <a:latin typeface="Raleway"/>
              <a:ea typeface="Raleway"/>
              <a:cs typeface="Raleway"/>
              <a:sym typeface="Raleway"/>
            </a:endParaRPr>
          </a:p>
        </p:txBody>
      </p:sp>
      <p:sp>
        <p:nvSpPr>
          <p:cNvPr id="1905" name="Google Shape;1905;p21"/>
          <p:cNvSpPr txBox="1"/>
          <p:nvPr/>
        </p:nvSpPr>
        <p:spPr>
          <a:xfrm>
            <a:off x="1417997" y="364437"/>
            <a:ext cx="4914900" cy="5539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AU" sz="2800" u="none" cap="none" strike="noStrike">
                <a:solidFill>
                  <a:srgbClr val="000000"/>
                </a:solidFill>
                <a:latin typeface="Arial"/>
                <a:ea typeface="Arial"/>
                <a:cs typeface="Arial"/>
                <a:sym typeface="Arial"/>
              </a:rPr>
              <a:t>                 </a:t>
            </a:r>
            <a:r>
              <a:rPr b="1" i="0" lang="en-AU" sz="3000" u="sng" cap="none" strike="noStrike">
                <a:solidFill>
                  <a:srgbClr val="000000"/>
                </a:solidFill>
                <a:latin typeface="Arial"/>
                <a:ea typeface="Arial"/>
                <a:cs typeface="Arial"/>
                <a:sym typeface="Arial"/>
              </a:rPr>
              <a:t>Analysing  Data </a:t>
            </a:r>
            <a:endParaRPr b="1" i="0" sz="3000" u="sng" cap="none" strike="noStrike">
              <a:solidFill>
                <a:srgbClr val="000000"/>
              </a:solidFill>
              <a:latin typeface="Arial"/>
              <a:ea typeface="Arial"/>
              <a:cs typeface="Arial"/>
              <a:sym typeface="Arial"/>
            </a:endParaRPr>
          </a:p>
        </p:txBody>
      </p:sp>
      <p:sp>
        <p:nvSpPr>
          <p:cNvPr id="1906" name="Google Shape;1906;p21"/>
          <p:cNvSpPr/>
          <p:nvPr/>
        </p:nvSpPr>
        <p:spPr>
          <a:xfrm>
            <a:off x="6219825" y="1171575"/>
            <a:ext cx="2628899" cy="2857499"/>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pic>
        <p:nvPicPr>
          <p:cNvPr id="1907" name="Google Shape;1907;p21"/>
          <p:cNvPicPr preferRelativeResize="0"/>
          <p:nvPr/>
        </p:nvPicPr>
        <p:blipFill rotWithShape="1">
          <a:blip r:embed="rId3">
            <a:alphaModFix/>
          </a:blip>
          <a:srcRect b="0" l="0" r="0" t="0"/>
          <a:stretch/>
        </p:blipFill>
        <p:spPr>
          <a:xfrm>
            <a:off x="6332897" y="1384395"/>
            <a:ext cx="2402754" cy="2431858"/>
          </a:xfrm>
          <a:prstGeom prst="rect">
            <a:avLst/>
          </a:prstGeom>
          <a:noFill/>
          <a:ln>
            <a:noFill/>
          </a:ln>
        </p:spPr>
      </p:pic>
      <p:pic>
        <p:nvPicPr>
          <p:cNvPr descr="Pandemic flattening curve bar graph outline" id="1908" name="Google Shape;1908;p21"/>
          <p:cNvPicPr preferRelativeResize="0"/>
          <p:nvPr/>
        </p:nvPicPr>
        <p:blipFill rotWithShape="1">
          <a:blip r:embed="rId4">
            <a:alphaModFix/>
          </a:blip>
          <a:srcRect b="0" l="0" r="0" t="0"/>
          <a:stretch/>
        </p:blipFill>
        <p:spPr>
          <a:xfrm>
            <a:off x="400050" y="3925521"/>
            <a:ext cx="914400" cy="914400"/>
          </a:xfrm>
          <a:prstGeom prst="rect">
            <a:avLst/>
          </a:prstGeom>
          <a:noFill/>
          <a:ln>
            <a:noFill/>
          </a:ln>
        </p:spPr>
      </p:pic>
    </p:spTree>
  </p:cSld>
  <p:clrMapOvr>
    <a:masterClrMapping/>
  </p:clrMapOvr>
  <mc:AlternateContent>
    <mc:Choice Requires="p14">
      <p:transition spd="slow" p14:dur="1600">
        <p14:gallery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2" name="Shape 1912"/>
        <p:cNvGrpSpPr/>
        <p:nvPr/>
      </p:nvGrpSpPr>
      <p:grpSpPr>
        <a:xfrm>
          <a:off x="0" y="0"/>
          <a:ext cx="0" cy="0"/>
          <a:chOff x="0" y="0"/>
          <a:chExt cx="0" cy="0"/>
        </a:xfrm>
      </p:grpSpPr>
      <p:sp>
        <p:nvSpPr>
          <p:cNvPr id="1913" name="Google Shape;1913;p22"/>
          <p:cNvSpPr txBox="1"/>
          <p:nvPr/>
        </p:nvSpPr>
        <p:spPr>
          <a:xfrm>
            <a:off x="332250" y="1277000"/>
            <a:ext cx="4886400" cy="1754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AU" sz="1200" cap="none" strike="noStrike">
                <a:solidFill>
                  <a:schemeClr val="dk1"/>
                </a:solidFill>
                <a:latin typeface="Libre Franklin"/>
                <a:ea typeface="Libre Franklin"/>
                <a:cs typeface="Libre Franklin"/>
                <a:sym typeface="Libre Franklin"/>
              </a:rPr>
              <a:t>Data Augmentation:</a:t>
            </a:r>
            <a:r>
              <a:rPr b="1" lang="en-AU" sz="1200">
                <a:latin typeface="Libre Franklin"/>
                <a:ea typeface="Libre Franklin"/>
                <a:cs typeface="Libre Franklin"/>
                <a:sym typeface="Libre Franklin"/>
              </a:rPr>
              <a:t> </a:t>
            </a:r>
            <a:r>
              <a:rPr i="0" lang="en-AU" sz="1200" u="none" cap="none" strike="noStrike">
                <a:solidFill>
                  <a:srgbClr val="000000"/>
                </a:solidFill>
                <a:latin typeface="Libre Franklin"/>
                <a:ea typeface="Libre Franklin"/>
                <a:cs typeface="Libre Franklin"/>
                <a:sym typeface="Libre Franklin"/>
              </a:rPr>
              <a:t>Data augmentation is a technique to artificially increase the diversity of your training dataset by applying various transformations to the original images. This helps in improving the robustness and generalization of deep learning models</a:t>
            </a:r>
            <a:endParaRPr i="0" sz="1200" u="none" cap="none" strike="noStrike">
              <a:solidFill>
                <a:srgbClr val="000000"/>
              </a:solidFill>
              <a:latin typeface="Libre Franklin"/>
              <a:ea typeface="Libre Franklin"/>
              <a:cs typeface="Libre Franklin"/>
              <a:sym typeface="Libre Franklin"/>
            </a:endParaRPr>
          </a:p>
          <a:p>
            <a:pPr indent="0" lvl="0" marL="0" marR="0" rtl="0" algn="l">
              <a:lnSpc>
                <a:spcPct val="100000"/>
              </a:lnSpc>
              <a:spcBef>
                <a:spcPts val="0"/>
              </a:spcBef>
              <a:spcAft>
                <a:spcPts val="0"/>
              </a:spcAft>
              <a:buNone/>
            </a:pPr>
            <a:r>
              <a:t/>
            </a:r>
            <a:endParaRPr sz="1200">
              <a:latin typeface="Libre Franklin"/>
              <a:ea typeface="Libre Franklin"/>
              <a:cs typeface="Libre Franklin"/>
              <a:sym typeface="Libre Franklin"/>
            </a:endParaRPr>
          </a:p>
          <a:p>
            <a:pPr indent="0" lvl="0" marL="0" marR="0" rtl="0" algn="l">
              <a:lnSpc>
                <a:spcPct val="100000"/>
              </a:lnSpc>
              <a:spcBef>
                <a:spcPts val="0"/>
              </a:spcBef>
              <a:spcAft>
                <a:spcPts val="0"/>
              </a:spcAft>
              <a:buNone/>
            </a:pPr>
            <a:r>
              <a:rPr b="1" lang="en-AU" sz="1200">
                <a:latin typeface="Libre Franklin"/>
                <a:ea typeface="Libre Franklin"/>
                <a:cs typeface="Libre Franklin"/>
                <a:sym typeface="Libre Franklin"/>
              </a:rPr>
              <a:t>Data Generators:</a:t>
            </a:r>
            <a:r>
              <a:rPr lang="en-AU" sz="1200">
                <a:latin typeface="Libre Franklin"/>
                <a:ea typeface="Libre Franklin"/>
                <a:cs typeface="Libre Franklin"/>
                <a:sym typeface="Libre Franklin"/>
              </a:rPr>
              <a:t>  Efficiently loads and preprocesses the images in batches from the specified directories, applying data augmentation on the fly.</a:t>
            </a:r>
            <a:endParaRPr sz="1200">
              <a:latin typeface="Libre Franklin"/>
              <a:ea typeface="Libre Franklin"/>
              <a:cs typeface="Libre Franklin"/>
              <a:sym typeface="Libre Franklin"/>
            </a:endParaRPr>
          </a:p>
        </p:txBody>
      </p:sp>
      <p:sp>
        <p:nvSpPr>
          <p:cNvPr id="1914" name="Google Shape;1914;p22"/>
          <p:cNvSpPr/>
          <p:nvPr/>
        </p:nvSpPr>
        <p:spPr>
          <a:xfrm>
            <a:off x="161925" y="3476625"/>
            <a:ext cx="7630500" cy="1600200"/>
          </a:xfrm>
          <a:prstGeom prst="roundRect">
            <a:avLst>
              <a:gd fmla="val 16667" name="adj"/>
            </a:avLst>
          </a:prstGeom>
          <a:solidFill>
            <a:schemeClr val="l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pic>
        <p:nvPicPr>
          <p:cNvPr id="1915" name="Google Shape;1915;p22"/>
          <p:cNvPicPr preferRelativeResize="0"/>
          <p:nvPr/>
        </p:nvPicPr>
        <p:blipFill rotWithShape="1">
          <a:blip r:embed="rId3">
            <a:alphaModFix/>
          </a:blip>
          <a:srcRect b="0" l="0" r="0" t="0"/>
          <a:stretch/>
        </p:blipFill>
        <p:spPr>
          <a:xfrm>
            <a:off x="5102000" y="220850"/>
            <a:ext cx="3327626" cy="3175626"/>
          </a:xfrm>
          <a:prstGeom prst="rect">
            <a:avLst/>
          </a:prstGeom>
          <a:noFill/>
          <a:ln>
            <a:noFill/>
          </a:ln>
          <a:effectLst>
            <a:outerShdw blurRad="304490" sx="28000" rotWithShape="0" algn="ctr" dir="8717140" dist="946931" sy="28000">
              <a:srgbClr val="000000">
                <a:alpha val="89803"/>
              </a:srgbClr>
            </a:outerShdw>
          </a:effectLst>
        </p:spPr>
      </p:pic>
      <p:sp>
        <p:nvSpPr>
          <p:cNvPr id="1916" name="Google Shape;1916;p22"/>
          <p:cNvSpPr txBox="1"/>
          <p:nvPr>
            <p:ph type="title"/>
          </p:nvPr>
        </p:nvSpPr>
        <p:spPr>
          <a:xfrm>
            <a:off x="332250" y="3476625"/>
            <a:ext cx="7460400" cy="160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0" i="0" lang="en-AU" sz="1100">
                <a:solidFill>
                  <a:srgbClr val="111111"/>
                </a:solidFill>
                <a:latin typeface="Libre Baskerville"/>
                <a:ea typeface="Libre Baskerville"/>
                <a:cs typeface="Libre Baskerville"/>
                <a:sym typeface="Libre Baskerville"/>
              </a:rPr>
              <a:t>Python code related to data preparation and augmentation for machine learning. Here’s a summary:</a:t>
            </a:r>
            <a:br>
              <a:rPr b="0" i="0" lang="en-AU" sz="1100">
                <a:solidFill>
                  <a:srgbClr val="111111"/>
                </a:solidFill>
                <a:latin typeface="Libre Baskerville"/>
                <a:ea typeface="Libre Baskerville"/>
                <a:cs typeface="Libre Baskerville"/>
                <a:sym typeface="Libre Baskerville"/>
              </a:rPr>
            </a:br>
            <a:br>
              <a:rPr b="0" i="0" lang="en-AU" sz="1100">
                <a:solidFill>
                  <a:srgbClr val="111111"/>
                </a:solidFill>
                <a:latin typeface="Libre Baskerville"/>
                <a:ea typeface="Libre Baskerville"/>
                <a:cs typeface="Libre Baskerville"/>
                <a:sym typeface="Libre Baskerville"/>
              </a:rPr>
            </a:br>
            <a:r>
              <a:rPr b="0" i="0" lang="en-AU" sz="1100">
                <a:solidFill>
                  <a:srgbClr val="111111"/>
                </a:solidFill>
                <a:latin typeface="Libre Baskerville"/>
                <a:ea typeface="Libre Baskerville"/>
                <a:cs typeface="Libre Baskerville"/>
                <a:sym typeface="Libre Baskerville"/>
              </a:rPr>
              <a:t>1. The code uses the Keras library’s ImageDataGenerator to create data augmentation pipelines.</a:t>
            </a:r>
            <a:br>
              <a:rPr b="0" i="0" lang="en-AU" sz="1100">
                <a:solidFill>
                  <a:srgbClr val="111111"/>
                </a:solidFill>
                <a:latin typeface="Libre Baskerville"/>
                <a:ea typeface="Libre Baskerville"/>
                <a:cs typeface="Libre Baskerville"/>
                <a:sym typeface="Libre Baskerville"/>
              </a:rPr>
            </a:br>
            <a:br>
              <a:rPr b="0" i="0" lang="en-AU" sz="1100">
                <a:solidFill>
                  <a:srgbClr val="111111"/>
                </a:solidFill>
                <a:latin typeface="Libre Baskerville"/>
                <a:ea typeface="Libre Baskerville"/>
                <a:cs typeface="Libre Baskerville"/>
                <a:sym typeface="Libre Baskerville"/>
              </a:rPr>
            </a:br>
            <a:r>
              <a:rPr b="0" i="0" lang="en-AU" sz="1100">
                <a:solidFill>
                  <a:srgbClr val="111111"/>
                </a:solidFill>
                <a:latin typeface="Libre Baskerville"/>
                <a:ea typeface="Libre Baskerville"/>
                <a:cs typeface="Libre Baskerville"/>
                <a:sym typeface="Libre Baskerville"/>
              </a:rPr>
              <a:t>2. Parameters include rotation range, rescale factor, zoom range, shear range, and horizontal flip.</a:t>
            </a:r>
            <a:br>
              <a:rPr b="0" i="0" lang="en-AU" sz="1100">
                <a:solidFill>
                  <a:srgbClr val="111111"/>
                </a:solidFill>
                <a:latin typeface="Libre Baskerville"/>
                <a:ea typeface="Libre Baskerville"/>
                <a:cs typeface="Libre Baskerville"/>
                <a:sym typeface="Libre Baskerville"/>
              </a:rPr>
            </a:br>
            <a:br>
              <a:rPr b="0" i="0" lang="en-AU" sz="1100">
                <a:solidFill>
                  <a:srgbClr val="111111"/>
                </a:solidFill>
                <a:latin typeface="Libre Baskerville"/>
                <a:ea typeface="Libre Baskerville"/>
                <a:cs typeface="Libre Baskerville"/>
                <a:sym typeface="Libre Baskerville"/>
              </a:rPr>
            </a:br>
            <a:r>
              <a:rPr b="0" i="0" lang="en-AU" sz="1100">
                <a:solidFill>
                  <a:srgbClr val="111111"/>
                </a:solidFill>
                <a:latin typeface="Libre Baskerville"/>
                <a:ea typeface="Libre Baskerville"/>
                <a:cs typeface="Libre Baskerville"/>
                <a:sym typeface="Libre Baskerville"/>
              </a:rPr>
              <a:t>3. It sets up training and validation data generators with specific target sizes, batch sizes, and class modes.</a:t>
            </a:r>
            <a:br>
              <a:rPr b="0" i="0" lang="en-AU" sz="1300">
                <a:solidFill>
                  <a:srgbClr val="111111"/>
                </a:solidFill>
                <a:latin typeface="Libre Baskerville"/>
                <a:ea typeface="Libre Baskerville"/>
                <a:cs typeface="Libre Baskerville"/>
                <a:sym typeface="Libre Baskerville"/>
              </a:rPr>
            </a:br>
            <a:endParaRPr b="0" sz="1300">
              <a:solidFill>
                <a:schemeClr val="dk1"/>
              </a:solidFill>
              <a:latin typeface="Libre Baskerville"/>
              <a:ea typeface="Libre Baskerville"/>
              <a:cs typeface="Libre Baskerville"/>
              <a:sym typeface="Libre Baskerville"/>
            </a:endParaRPr>
          </a:p>
        </p:txBody>
      </p:sp>
    </p:spTree>
  </p:cSld>
  <p:clrMapOvr>
    <a:masterClrMapping/>
  </p:clrMapOvr>
  <mc:AlternateContent>
    <mc:Choice Requires="p14">
      <p:transition spd="slow" p14:dur="2000">
        <p:fade thruBlk="1"/>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0" name="Shape 1920"/>
        <p:cNvGrpSpPr/>
        <p:nvPr/>
      </p:nvGrpSpPr>
      <p:grpSpPr>
        <a:xfrm>
          <a:off x="0" y="0"/>
          <a:ext cx="0" cy="0"/>
          <a:chOff x="0" y="0"/>
          <a:chExt cx="0" cy="0"/>
        </a:xfrm>
      </p:grpSpPr>
      <p:pic>
        <p:nvPicPr>
          <p:cNvPr id="1921" name="Google Shape;1921;p23"/>
          <p:cNvPicPr preferRelativeResize="0"/>
          <p:nvPr/>
        </p:nvPicPr>
        <p:blipFill rotWithShape="1">
          <a:blip r:embed="rId3">
            <a:alphaModFix/>
          </a:blip>
          <a:srcRect b="0" l="0" r="0" t="0"/>
          <a:stretch/>
        </p:blipFill>
        <p:spPr>
          <a:xfrm>
            <a:off x="5185064" y="2394922"/>
            <a:ext cx="3145024" cy="2029991"/>
          </a:xfrm>
          <a:prstGeom prst="rect">
            <a:avLst/>
          </a:prstGeom>
          <a:noFill/>
          <a:ln>
            <a:noFill/>
          </a:ln>
          <a:effectLst>
            <a:outerShdw blurRad="749152" rotWithShape="0" algn="ctr" dir="5400000" dist="234277">
              <a:srgbClr val="A93933">
                <a:alpha val="78823"/>
              </a:srgbClr>
            </a:outerShdw>
          </a:effectLst>
        </p:spPr>
      </p:pic>
      <p:sp>
        <p:nvSpPr>
          <p:cNvPr id="1922" name="Google Shape;1922;p23"/>
          <p:cNvSpPr/>
          <p:nvPr/>
        </p:nvSpPr>
        <p:spPr>
          <a:xfrm>
            <a:off x="447675" y="734876"/>
            <a:ext cx="4153692" cy="3253809"/>
          </a:xfrm>
          <a:prstGeom prst="roundRect">
            <a:avLst>
              <a:gd fmla="val 16667" name="adj"/>
            </a:avLst>
          </a:prstGeom>
          <a:solidFill>
            <a:schemeClr val="l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pic>
        <p:nvPicPr>
          <p:cNvPr id="1923" name="Google Shape;1923;p23"/>
          <p:cNvPicPr preferRelativeResize="0"/>
          <p:nvPr/>
        </p:nvPicPr>
        <p:blipFill rotWithShape="1">
          <a:blip r:embed="rId4">
            <a:alphaModFix/>
          </a:blip>
          <a:srcRect b="0" l="0" r="0" t="0"/>
          <a:stretch/>
        </p:blipFill>
        <p:spPr>
          <a:xfrm>
            <a:off x="5185064" y="385109"/>
            <a:ext cx="3314700" cy="1667901"/>
          </a:xfrm>
          <a:prstGeom prst="rect">
            <a:avLst/>
          </a:prstGeom>
          <a:noFill/>
          <a:ln>
            <a:noFill/>
          </a:ln>
          <a:effectLst>
            <a:outerShdw blurRad="807670" sx="48000" rotWithShape="0" algn="ctr" dir="16740000" dist="367818" sy="48000">
              <a:srgbClr val="A93933">
                <a:alpha val="78823"/>
              </a:srgbClr>
            </a:outerShdw>
          </a:effectLst>
        </p:spPr>
      </p:pic>
      <p:sp>
        <p:nvSpPr>
          <p:cNvPr id="1924" name="Google Shape;1924;p23"/>
          <p:cNvSpPr txBox="1"/>
          <p:nvPr>
            <p:ph idx="1" type="body"/>
          </p:nvPr>
        </p:nvSpPr>
        <p:spPr>
          <a:xfrm>
            <a:off x="523875" y="1038580"/>
            <a:ext cx="4034073" cy="379101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0" i="0" lang="en-AU" sz="1100">
                <a:solidFill>
                  <a:srgbClr val="111111"/>
                </a:solidFill>
                <a:latin typeface="Libre Baskerville"/>
                <a:ea typeface="Libre Baskerville"/>
                <a:cs typeface="Libre Baskerville"/>
                <a:sym typeface="Libre Baskerville"/>
              </a:rPr>
              <a:t>The image displays a set of six chest X-ray images arranged in two rows and three columns. Each X-ray is labeled with either “COVID,” “NORMAL,” or “No Finding” to indicate the condition that the X-ray represents. The top row shows three images side by side, with the first and third labeled as “COVID” and the middle one as “NORMAL.” The bottom row mirrors this arrangement. These images are likely used for medical diagnostic purposes, demonstrating the differences in lung appearance between normal lungs, lungs with no significant findings, and those affected by COVID-19. This is relevant for medical professionals to understand and identify characteristics of COVID-19 in chest X-rays, which can be crucial for diagnosis and treatment decisions</a:t>
            </a:r>
            <a:r>
              <a:rPr b="0" i="0" lang="en-AU">
                <a:solidFill>
                  <a:srgbClr val="111111"/>
                </a:solidFill>
                <a:latin typeface="Libre Baskerville"/>
                <a:ea typeface="Libre Baskerville"/>
                <a:cs typeface="Libre Baskerville"/>
                <a:sym typeface="Libre Baskerville"/>
              </a:rPr>
              <a:t>.</a:t>
            </a:r>
            <a:endParaRPr>
              <a:solidFill>
                <a:schemeClr val="dk1"/>
              </a:solidFill>
              <a:latin typeface="Libre Baskerville"/>
              <a:ea typeface="Libre Baskerville"/>
              <a:cs typeface="Libre Baskerville"/>
              <a:sym typeface="Libre Baskerville"/>
            </a:endParaRPr>
          </a:p>
        </p:txBody>
      </p:sp>
      <p:grpSp>
        <p:nvGrpSpPr>
          <p:cNvPr id="1925" name="Google Shape;1925;p23"/>
          <p:cNvGrpSpPr/>
          <p:nvPr/>
        </p:nvGrpSpPr>
        <p:grpSpPr>
          <a:xfrm flipH="1" rot="10800000">
            <a:off x="3752172" y="4274377"/>
            <a:ext cx="1110875" cy="1032029"/>
            <a:chOff x="5454300" y="91375"/>
            <a:chExt cx="1110875" cy="1032029"/>
          </a:xfrm>
        </p:grpSpPr>
        <p:sp>
          <p:nvSpPr>
            <p:cNvPr id="1926" name="Google Shape;1926;p23"/>
            <p:cNvSpPr/>
            <p:nvPr/>
          </p:nvSpPr>
          <p:spPr>
            <a:xfrm>
              <a:off x="5509977" y="157555"/>
              <a:ext cx="1016323" cy="912240"/>
            </a:xfrm>
            <a:custGeom>
              <a:rect b="b" l="l" r="r" t="t"/>
              <a:pathLst>
                <a:path extrusionOk="0" h="29966" w="33385">
                  <a:moveTo>
                    <a:pt x="16923" y="0"/>
                  </a:moveTo>
                  <a:cubicBezTo>
                    <a:pt x="14059" y="0"/>
                    <a:pt x="11138" y="839"/>
                    <a:pt x="8522" y="2557"/>
                  </a:cubicBezTo>
                  <a:cubicBezTo>
                    <a:pt x="1655" y="7068"/>
                    <a:pt x="1" y="16642"/>
                    <a:pt x="4487" y="23510"/>
                  </a:cubicBezTo>
                  <a:cubicBezTo>
                    <a:pt x="7279" y="27760"/>
                    <a:pt x="11780" y="29965"/>
                    <a:pt x="16433" y="29965"/>
                  </a:cubicBezTo>
                  <a:cubicBezTo>
                    <a:pt x="19298" y="29965"/>
                    <a:pt x="22221" y="29129"/>
                    <a:pt x="24838" y="27419"/>
                  </a:cubicBezTo>
                  <a:cubicBezTo>
                    <a:pt x="31705" y="22908"/>
                    <a:pt x="33384" y="13334"/>
                    <a:pt x="28873" y="6467"/>
                  </a:cubicBezTo>
                  <a:cubicBezTo>
                    <a:pt x="26080" y="2215"/>
                    <a:pt x="21577" y="0"/>
                    <a:pt x="16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23"/>
            <p:cNvSpPr/>
            <p:nvPr/>
          </p:nvSpPr>
          <p:spPr>
            <a:xfrm>
              <a:off x="5860936" y="158316"/>
              <a:ext cx="665351" cy="911418"/>
            </a:xfrm>
            <a:custGeom>
              <a:rect b="b" l="l" r="r" t="t"/>
              <a:pathLst>
                <a:path extrusionOk="0" h="29939" w="21856">
                  <a:moveTo>
                    <a:pt x="6316" y="1"/>
                  </a:moveTo>
                  <a:lnTo>
                    <a:pt x="6316" y="1"/>
                  </a:lnTo>
                  <a:cubicBezTo>
                    <a:pt x="9073" y="1003"/>
                    <a:pt x="11555" y="2883"/>
                    <a:pt x="13334" y="5615"/>
                  </a:cubicBezTo>
                  <a:cubicBezTo>
                    <a:pt x="17845" y="12482"/>
                    <a:pt x="16166" y="22056"/>
                    <a:pt x="9299" y="26542"/>
                  </a:cubicBezTo>
                  <a:cubicBezTo>
                    <a:pt x="6697" y="28262"/>
                    <a:pt x="3789" y="29103"/>
                    <a:pt x="925" y="29103"/>
                  </a:cubicBezTo>
                  <a:cubicBezTo>
                    <a:pt x="616" y="29103"/>
                    <a:pt x="308" y="29093"/>
                    <a:pt x="1" y="29074"/>
                  </a:cubicBezTo>
                  <a:lnTo>
                    <a:pt x="1" y="29074"/>
                  </a:lnTo>
                  <a:cubicBezTo>
                    <a:pt x="1569" y="29649"/>
                    <a:pt x="3229" y="29939"/>
                    <a:pt x="4910" y="29939"/>
                  </a:cubicBezTo>
                  <a:cubicBezTo>
                    <a:pt x="7770" y="29939"/>
                    <a:pt x="10689" y="29099"/>
                    <a:pt x="13309" y="27394"/>
                  </a:cubicBezTo>
                  <a:cubicBezTo>
                    <a:pt x="20176" y="22883"/>
                    <a:pt x="21855" y="13309"/>
                    <a:pt x="17344" y="6442"/>
                  </a:cubicBezTo>
                  <a:cubicBezTo>
                    <a:pt x="14738" y="2457"/>
                    <a:pt x="10627" y="276"/>
                    <a:pt x="6316" y="1"/>
                  </a:cubicBezTo>
                  <a:close/>
                </a:path>
              </a:pathLst>
            </a:custGeom>
            <a:solidFill>
              <a:srgbClr val="191919">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23"/>
            <p:cNvSpPr/>
            <p:nvPr/>
          </p:nvSpPr>
          <p:spPr>
            <a:xfrm>
              <a:off x="5636644" y="230310"/>
              <a:ext cx="421933" cy="643250"/>
            </a:xfrm>
            <a:custGeom>
              <a:rect b="b" l="l" r="r" t="t"/>
              <a:pathLst>
                <a:path extrusionOk="0" h="21130" w="13860">
                  <a:moveTo>
                    <a:pt x="10875" y="1"/>
                  </a:moveTo>
                  <a:cubicBezTo>
                    <a:pt x="10210" y="1"/>
                    <a:pt x="9553" y="164"/>
                    <a:pt x="8923" y="368"/>
                  </a:cubicBezTo>
                  <a:cubicBezTo>
                    <a:pt x="4837" y="1671"/>
                    <a:pt x="1554" y="5130"/>
                    <a:pt x="451" y="9265"/>
                  </a:cubicBezTo>
                  <a:cubicBezTo>
                    <a:pt x="151" y="10418"/>
                    <a:pt x="0" y="11621"/>
                    <a:pt x="50" y="12799"/>
                  </a:cubicBezTo>
                  <a:cubicBezTo>
                    <a:pt x="100" y="15105"/>
                    <a:pt x="802" y="17335"/>
                    <a:pt x="1930" y="19365"/>
                  </a:cubicBezTo>
                  <a:cubicBezTo>
                    <a:pt x="2402" y="20174"/>
                    <a:pt x="3303" y="21129"/>
                    <a:pt x="4178" y="21129"/>
                  </a:cubicBezTo>
                  <a:cubicBezTo>
                    <a:pt x="4606" y="21129"/>
                    <a:pt x="5027" y="20901"/>
                    <a:pt x="5389" y="20318"/>
                  </a:cubicBezTo>
                  <a:cubicBezTo>
                    <a:pt x="5840" y="19566"/>
                    <a:pt x="5940" y="18638"/>
                    <a:pt x="5890" y="17761"/>
                  </a:cubicBezTo>
                  <a:cubicBezTo>
                    <a:pt x="5865" y="16859"/>
                    <a:pt x="5689" y="15982"/>
                    <a:pt x="5714" y="15105"/>
                  </a:cubicBezTo>
                  <a:cubicBezTo>
                    <a:pt x="5740" y="13150"/>
                    <a:pt x="6617" y="11295"/>
                    <a:pt x="7795" y="9716"/>
                  </a:cubicBezTo>
                  <a:cubicBezTo>
                    <a:pt x="8973" y="8162"/>
                    <a:pt x="10426" y="6859"/>
                    <a:pt x="11855" y="5505"/>
                  </a:cubicBezTo>
                  <a:cubicBezTo>
                    <a:pt x="12406" y="5004"/>
                    <a:pt x="12933" y="4478"/>
                    <a:pt x="13308" y="3826"/>
                  </a:cubicBezTo>
                  <a:cubicBezTo>
                    <a:pt x="13684" y="3175"/>
                    <a:pt x="13860" y="2373"/>
                    <a:pt x="13609" y="1646"/>
                  </a:cubicBezTo>
                  <a:cubicBezTo>
                    <a:pt x="13308" y="794"/>
                    <a:pt x="12456" y="217"/>
                    <a:pt x="11579" y="67"/>
                  </a:cubicBezTo>
                  <a:cubicBezTo>
                    <a:pt x="11344" y="21"/>
                    <a:pt x="11109" y="1"/>
                    <a:pt x="10875"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23"/>
            <p:cNvSpPr/>
            <p:nvPr/>
          </p:nvSpPr>
          <p:spPr>
            <a:xfrm>
              <a:off x="5612261" y="96489"/>
              <a:ext cx="237269" cy="201042"/>
            </a:xfrm>
            <a:custGeom>
              <a:rect b="b" l="l" r="r" t="t"/>
              <a:pathLst>
                <a:path extrusionOk="0" h="6604" w="7794">
                  <a:moveTo>
                    <a:pt x="6337" y="0"/>
                  </a:moveTo>
                  <a:cubicBezTo>
                    <a:pt x="5694" y="0"/>
                    <a:pt x="4931" y="470"/>
                    <a:pt x="4886" y="1155"/>
                  </a:cubicBezTo>
                  <a:cubicBezTo>
                    <a:pt x="4836" y="1656"/>
                    <a:pt x="4786" y="2182"/>
                    <a:pt x="4711" y="2683"/>
                  </a:cubicBezTo>
                  <a:cubicBezTo>
                    <a:pt x="4686" y="2959"/>
                    <a:pt x="4561" y="3686"/>
                    <a:pt x="4510" y="3711"/>
                  </a:cubicBezTo>
                  <a:cubicBezTo>
                    <a:pt x="4483" y="3723"/>
                    <a:pt x="4448" y="3729"/>
                    <a:pt x="4408" y="3729"/>
                  </a:cubicBezTo>
                  <a:cubicBezTo>
                    <a:pt x="4125" y="3729"/>
                    <a:pt x="3583" y="3451"/>
                    <a:pt x="3408" y="3385"/>
                  </a:cubicBezTo>
                  <a:cubicBezTo>
                    <a:pt x="2881" y="3235"/>
                    <a:pt x="2405" y="3160"/>
                    <a:pt x="1854" y="3135"/>
                  </a:cubicBezTo>
                  <a:cubicBezTo>
                    <a:pt x="1846" y="3134"/>
                    <a:pt x="1838" y="3134"/>
                    <a:pt x="1830" y="3134"/>
                  </a:cubicBezTo>
                  <a:cubicBezTo>
                    <a:pt x="0" y="3134"/>
                    <a:pt x="157" y="6017"/>
                    <a:pt x="2004" y="6042"/>
                  </a:cubicBezTo>
                  <a:cubicBezTo>
                    <a:pt x="2681" y="6042"/>
                    <a:pt x="3307" y="6468"/>
                    <a:pt x="3984" y="6568"/>
                  </a:cubicBezTo>
                  <a:cubicBezTo>
                    <a:pt x="4157" y="6591"/>
                    <a:pt x="4334" y="6604"/>
                    <a:pt x="4512" y="6604"/>
                  </a:cubicBezTo>
                  <a:cubicBezTo>
                    <a:pt x="5107" y="6604"/>
                    <a:pt x="5713" y="6464"/>
                    <a:pt x="6215" y="6117"/>
                  </a:cubicBezTo>
                  <a:cubicBezTo>
                    <a:pt x="7543" y="5190"/>
                    <a:pt x="7618" y="3210"/>
                    <a:pt x="7718" y="1731"/>
                  </a:cubicBezTo>
                  <a:cubicBezTo>
                    <a:pt x="7794" y="954"/>
                    <a:pt x="7443" y="202"/>
                    <a:pt x="6591" y="27"/>
                  </a:cubicBezTo>
                  <a:cubicBezTo>
                    <a:pt x="6510" y="9"/>
                    <a:pt x="6425" y="0"/>
                    <a:pt x="63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23"/>
            <p:cNvSpPr/>
            <p:nvPr/>
          </p:nvSpPr>
          <p:spPr>
            <a:xfrm>
              <a:off x="5498257" y="364039"/>
              <a:ext cx="142988" cy="163385"/>
            </a:xfrm>
            <a:custGeom>
              <a:rect b="b" l="l" r="r" t="t"/>
              <a:pathLst>
                <a:path extrusionOk="0" h="5367" w="4697">
                  <a:moveTo>
                    <a:pt x="2521" y="1"/>
                  </a:moveTo>
                  <a:cubicBezTo>
                    <a:pt x="2397" y="1"/>
                    <a:pt x="2268" y="27"/>
                    <a:pt x="2140" y="85"/>
                  </a:cubicBezTo>
                  <a:cubicBezTo>
                    <a:pt x="1689" y="285"/>
                    <a:pt x="1388" y="937"/>
                    <a:pt x="1664" y="1388"/>
                  </a:cubicBezTo>
                  <a:cubicBezTo>
                    <a:pt x="1839" y="1664"/>
                    <a:pt x="2015" y="1965"/>
                    <a:pt x="2190" y="2290"/>
                  </a:cubicBezTo>
                  <a:cubicBezTo>
                    <a:pt x="2265" y="2441"/>
                    <a:pt x="2491" y="2867"/>
                    <a:pt x="2466" y="2917"/>
                  </a:cubicBezTo>
                  <a:cubicBezTo>
                    <a:pt x="2391" y="3042"/>
                    <a:pt x="1889" y="3117"/>
                    <a:pt x="1764" y="3168"/>
                  </a:cubicBezTo>
                  <a:cubicBezTo>
                    <a:pt x="1413" y="3293"/>
                    <a:pt x="1138" y="3443"/>
                    <a:pt x="837" y="3669"/>
                  </a:cubicBezTo>
                  <a:cubicBezTo>
                    <a:pt x="1" y="4260"/>
                    <a:pt x="675" y="5366"/>
                    <a:pt x="1495" y="5366"/>
                  </a:cubicBezTo>
                  <a:cubicBezTo>
                    <a:pt x="1683" y="5366"/>
                    <a:pt x="1878" y="5308"/>
                    <a:pt x="2065" y="5173"/>
                  </a:cubicBezTo>
                  <a:cubicBezTo>
                    <a:pt x="2441" y="4897"/>
                    <a:pt x="2942" y="4872"/>
                    <a:pt x="3343" y="4646"/>
                  </a:cubicBezTo>
                  <a:cubicBezTo>
                    <a:pt x="3794" y="4421"/>
                    <a:pt x="4195" y="4020"/>
                    <a:pt x="4346" y="3518"/>
                  </a:cubicBezTo>
                  <a:cubicBezTo>
                    <a:pt x="4697" y="2491"/>
                    <a:pt x="3945" y="1413"/>
                    <a:pt x="3418" y="561"/>
                  </a:cubicBezTo>
                  <a:cubicBezTo>
                    <a:pt x="3213" y="225"/>
                    <a:pt x="2883" y="1"/>
                    <a:pt x="252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23"/>
            <p:cNvSpPr/>
            <p:nvPr/>
          </p:nvSpPr>
          <p:spPr>
            <a:xfrm>
              <a:off x="5454300" y="574785"/>
              <a:ext cx="193827" cy="257757"/>
            </a:xfrm>
            <a:custGeom>
              <a:rect b="b" l="l" r="r" t="t"/>
              <a:pathLst>
                <a:path extrusionOk="0" h="8467" w="6367">
                  <a:moveTo>
                    <a:pt x="1653" y="1"/>
                  </a:moveTo>
                  <a:cubicBezTo>
                    <a:pt x="1187" y="1"/>
                    <a:pt x="746" y="198"/>
                    <a:pt x="426" y="656"/>
                  </a:cubicBezTo>
                  <a:cubicBezTo>
                    <a:pt x="0" y="1257"/>
                    <a:pt x="100" y="2385"/>
                    <a:pt x="827" y="2761"/>
                  </a:cubicBezTo>
                  <a:cubicBezTo>
                    <a:pt x="1328" y="3012"/>
                    <a:pt x="1805" y="3262"/>
                    <a:pt x="2256" y="3538"/>
                  </a:cubicBezTo>
                  <a:cubicBezTo>
                    <a:pt x="2506" y="3688"/>
                    <a:pt x="3158" y="4089"/>
                    <a:pt x="3158" y="4164"/>
                  </a:cubicBezTo>
                  <a:cubicBezTo>
                    <a:pt x="3183" y="4415"/>
                    <a:pt x="2557" y="4916"/>
                    <a:pt x="2406" y="5092"/>
                  </a:cubicBezTo>
                  <a:cubicBezTo>
                    <a:pt x="2055" y="5543"/>
                    <a:pt x="1780" y="5969"/>
                    <a:pt x="1554" y="6495"/>
                  </a:cubicBezTo>
                  <a:cubicBezTo>
                    <a:pt x="1063" y="7636"/>
                    <a:pt x="2035" y="8467"/>
                    <a:pt x="3012" y="8467"/>
                  </a:cubicBezTo>
                  <a:cubicBezTo>
                    <a:pt x="3581" y="8467"/>
                    <a:pt x="4151" y="8186"/>
                    <a:pt x="4436" y="7523"/>
                  </a:cubicBezTo>
                  <a:cubicBezTo>
                    <a:pt x="4712" y="6871"/>
                    <a:pt x="5364" y="6420"/>
                    <a:pt x="5740" y="5819"/>
                  </a:cubicBezTo>
                  <a:cubicBezTo>
                    <a:pt x="6141" y="5117"/>
                    <a:pt x="6366" y="4290"/>
                    <a:pt x="6191" y="3488"/>
                  </a:cubicBezTo>
                  <a:cubicBezTo>
                    <a:pt x="5815" y="1809"/>
                    <a:pt x="3935" y="956"/>
                    <a:pt x="2557" y="230"/>
                  </a:cubicBezTo>
                  <a:cubicBezTo>
                    <a:pt x="2262" y="82"/>
                    <a:pt x="1952" y="1"/>
                    <a:pt x="165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23"/>
            <p:cNvSpPr/>
            <p:nvPr/>
          </p:nvSpPr>
          <p:spPr>
            <a:xfrm>
              <a:off x="5647329" y="932502"/>
              <a:ext cx="158210" cy="132303"/>
            </a:xfrm>
            <a:custGeom>
              <a:rect b="b" l="l" r="r" t="t"/>
              <a:pathLst>
                <a:path extrusionOk="0" h="4346" w="5197">
                  <a:moveTo>
                    <a:pt x="2850" y="1"/>
                  </a:moveTo>
                  <a:cubicBezTo>
                    <a:pt x="2197" y="1"/>
                    <a:pt x="1498" y="215"/>
                    <a:pt x="902" y="383"/>
                  </a:cubicBezTo>
                  <a:cubicBezTo>
                    <a:pt x="401" y="509"/>
                    <a:pt x="0" y="910"/>
                    <a:pt x="75" y="1461"/>
                  </a:cubicBezTo>
                  <a:cubicBezTo>
                    <a:pt x="141" y="1879"/>
                    <a:pt x="554" y="2315"/>
                    <a:pt x="992" y="2315"/>
                  </a:cubicBezTo>
                  <a:cubicBezTo>
                    <a:pt x="1054" y="2315"/>
                    <a:pt x="1116" y="2307"/>
                    <a:pt x="1178" y="2288"/>
                  </a:cubicBezTo>
                  <a:cubicBezTo>
                    <a:pt x="1529" y="2213"/>
                    <a:pt x="1855" y="2113"/>
                    <a:pt x="2206" y="2063"/>
                  </a:cubicBezTo>
                  <a:cubicBezTo>
                    <a:pt x="2347" y="2022"/>
                    <a:pt x="2686" y="1949"/>
                    <a:pt x="2824" y="1949"/>
                  </a:cubicBezTo>
                  <a:cubicBezTo>
                    <a:pt x="2856" y="1949"/>
                    <a:pt x="2877" y="1953"/>
                    <a:pt x="2882" y="1962"/>
                  </a:cubicBezTo>
                  <a:cubicBezTo>
                    <a:pt x="3008" y="2063"/>
                    <a:pt x="2932" y="2564"/>
                    <a:pt x="2932" y="2714"/>
                  </a:cubicBezTo>
                  <a:cubicBezTo>
                    <a:pt x="2957" y="3090"/>
                    <a:pt x="3008" y="3416"/>
                    <a:pt x="3133" y="3742"/>
                  </a:cubicBezTo>
                  <a:cubicBezTo>
                    <a:pt x="3275" y="4167"/>
                    <a:pt x="3592" y="4345"/>
                    <a:pt x="3925" y="4345"/>
                  </a:cubicBezTo>
                  <a:cubicBezTo>
                    <a:pt x="4534" y="4345"/>
                    <a:pt x="5197" y="3751"/>
                    <a:pt x="4937" y="2990"/>
                  </a:cubicBezTo>
                  <a:cubicBezTo>
                    <a:pt x="4787" y="2564"/>
                    <a:pt x="4887" y="2088"/>
                    <a:pt x="4812" y="1637"/>
                  </a:cubicBezTo>
                  <a:cubicBezTo>
                    <a:pt x="4712" y="1135"/>
                    <a:pt x="4461" y="634"/>
                    <a:pt x="4010" y="333"/>
                  </a:cubicBezTo>
                  <a:cubicBezTo>
                    <a:pt x="3668" y="89"/>
                    <a:pt x="3268" y="1"/>
                    <a:pt x="28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23"/>
            <p:cNvSpPr/>
            <p:nvPr/>
          </p:nvSpPr>
          <p:spPr>
            <a:xfrm>
              <a:off x="5970039" y="1015820"/>
              <a:ext cx="184025" cy="107584"/>
            </a:xfrm>
            <a:custGeom>
              <a:rect b="b" l="l" r="r" t="t"/>
              <a:pathLst>
                <a:path extrusionOk="0" h="3534" w="6045">
                  <a:moveTo>
                    <a:pt x="2955" y="1"/>
                  </a:moveTo>
                  <a:cubicBezTo>
                    <a:pt x="2931" y="1"/>
                    <a:pt x="2907" y="1"/>
                    <a:pt x="2883" y="2"/>
                  </a:cubicBezTo>
                  <a:cubicBezTo>
                    <a:pt x="1780" y="27"/>
                    <a:pt x="1028" y="1105"/>
                    <a:pt x="402" y="1882"/>
                  </a:cubicBezTo>
                  <a:cubicBezTo>
                    <a:pt x="76" y="2283"/>
                    <a:pt x="1" y="2834"/>
                    <a:pt x="402" y="3260"/>
                  </a:cubicBezTo>
                  <a:cubicBezTo>
                    <a:pt x="573" y="3432"/>
                    <a:pt x="855" y="3534"/>
                    <a:pt x="1131" y="3534"/>
                  </a:cubicBezTo>
                  <a:cubicBezTo>
                    <a:pt x="1381" y="3534"/>
                    <a:pt x="1626" y="3451"/>
                    <a:pt x="1780" y="3260"/>
                  </a:cubicBezTo>
                  <a:cubicBezTo>
                    <a:pt x="1981" y="2985"/>
                    <a:pt x="2206" y="2709"/>
                    <a:pt x="2432" y="2458"/>
                  </a:cubicBezTo>
                  <a:cubicBezTo>
                    <a:pt x="2553" y="2337"/>
                    <a:pt x="2862" y="1981"/>
                    <a:pt x="2927" y="1981"/>
                  </a:cubicBezTo>
                  <a:cubicBezTo>
                    <a:pt x="2929" y="1981"/>
                    <a:pt x="2931" y="1981"/>
                    <a:pt x="2933" y="1982"/>
                  </a:cubicBezTo>
                  <a:cubicBezTo>
                    <a:pt x="3083" y="2007"/>
                    <a:pt x="3334" y="2433"/>
                    <a:pt x="3434" y="2559"/>
                  </a:cubicBezTo>
                  <a:cubicBezTo>
                    <a:pt x="3660" y="2834"/>
                    <a:pt x="3910" y="3060"/>
                    <a:pt x="4186" y="3260"/>
                  </a:cubicBezTo>
                  <a:cubicBezTo>
                    <a:pt x="4362" y="3378"/>
                    <a:pt x="4536" y="3429"/>
                    <a:pt x="4698" y="3429"/>
                  </a:cubicBezTo>
                  <a:cubicBezTo>
                    <a:pt x="5509" y="3429"/>
                    <a:pt x="6045" y="2166"/>
                    <a:pt x="5189" y="1581"/>
                  </a:cubicBezTo>
                  <a:cubicBezTo>
                    <a:pt x="4813" y="1331"/>
                    <a:pt x="4612" y="880"/>
                    <a:pt x="4286" y="579"/>
                  </a:cubicBezTo>
                  <a:cubicBezTo>
                    <a:pt x="3928" y="244"/>
                    <a:pt x="3455" y="1"/>
                    <a:pt x="29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23"/>
            <p:cNvSpPr/>
            <p:nvPr/>
          </p:nvSpPr>
          <p:spPr>
            <a:xfrm>
              <a:off x="6198928" y="894024"/>
              <a:ext cx="231241" cy="203295"/>
            </a:xfrm>
            <a:custGeom>
              <a:rect b="b" l="l" r="r" t="t"/>
              <a:pathLst>
                <a:path extrusionOk="0" h="6678" w="7596">
                  <a:moveTo>
                    <a:pt x="3111" y="0"/>
                  </a:moveTo>
                  <a:cubicBezTo>
                    <a:pt x="2456" y="0"/>
                    <a:pt x="1809" y="174"/>
                    <a:pt x="1304" y="595"/>
                  </a:cubicBezTo>
                  <a:cubicBezTo>
                    <a:pt x="0" y="1597"/>
                    <a:pt x="51" y="3552"/>
                    <a:pt x="0" y="5006"/>
                  </a:cubicBezTo>
                  <a:cubicBezTo>
                    <a:pt x="0" y="5808"/>
                    <a:pt x="376" y="6510"/>
                    <a:pt x="1229" y="6660"/>
                  </a:cubicBezTo>
                  <a:cubicBezTo>
                    <a:pt x="1293" y="6672"/>
                    <a:pt x="1360" y="6678"/>
                    <a:pt x="1429" y="6678"/>
                  </a:cubicBezTo>
                  <a:cubicBezTo>
                    <a:pt x="2074" y="6678"/>
                    <a:pt x="2835" y="6160"/>
                    <a:pt x="2858" y="5457"/>
                  </a:cubicBezTo>
                  <a:cubicBezTo>
                    <a:pt x="2883" y="4931"/>
                    <a:pt x="2908" y="4429"/>
                    <a:pt x="2958" y="3903"/>
                  </a:cubicBezTo>
                  <a:cubicBezTo>
                    <a:pt x="2983" y="3627"/>
                    <a:pt x="3058" y="2926"/>
                    <a:pt x="3108" y="2901"/>
                  </a:cubicBezTo>
                  <a:cubicBezTo>
                    <a:pt x="3140" y="2881"/>
                    <a:pt x="3185" y="2872"/>
                    <a:pt x="3238" y="2872"/>
                  </a:cubicBezTo>
                  <a:cubicBezTo>
                    <a:pt x="3520" y="2872"/>
                    <a:pt x="4042" y="3109"/>
                    <a:pt x="4211" y="3151"/>
                  </a:cubicBezTo>
                  <a:cubicBezTo>
                    <a:pt x="4737" y="3277"/>
                    <a:pt x="5213" y="3327"/>
                    <a:pt x="5765" y="3327"/>
                  </a:cubicBezTo>
                  <a:cubicBezTo>
                    <a:pt x="7596" y="3252"/>
                    <a:pt x="7326" y="443"/>
                    <a:pt x="5535" y="443"/>
                  </a:cubicBezTo>
                  <a:cubicBezTo>
                    <a:pt x="5512" y="443"/>
                    <a:pt x="5488" y="443"/>
                    <a:pt x="5464" y="444"/>
                  </a:cubicBezTo>
                  <a:cubicBezTo>
                    <a:pt x="5442" y="445"/>
                    <a:pt x="5421" y="446"/>
                    <a:pt x="5399" y="446"/>
                  </a:cubicBezTo>
                  <a:cubicBezTo>
                    <a:pt x="4746" y="446"/>
                    <a:pt x="4115" y="91"/>
                    <a:pt x="3484" y="18"/>
                  </a:cubicBezTo>
                  <a:cubicBezTo>
                    <a:pt x="3360" y="6"/>
                    <a:pt x="3236" y="0"/>
                    <a:pt x="3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23"/>
            <p:cNvSpPr/>
            <p:nvPr/>
          </p:nvSpPr>
          <p:spPr>
            <a:xfrm>
              <a:off x="6288182" y="760538"/>
              <a:ext cx="86487" cy="89592"/>
            </a:xfrm>
            <a:custGeom>
              <a:rect b="b" l="l" r="r" t="t"/>
              <a:pathLst>
                <a:path extrusionOk="0" h="2943" w="2841">
                  <a:moveTo>
                    <a:pt x="1992" y="1"/>
                  </a:moveTo>
                  <a:cubicBezTo>
                    <a:pt x="1908" y="1"/>
                    <a:pt x="1819" y="21"/>
                    <a:pt x="1730" y="67"/>
                  </a:cubicBezTo>
                  <a:cubicBezTo>
                    <a:pt x="1505" y="168"/>
                    <a:pt x="1204" y="143"/>
                    <a:pt x="978" y="243"/>
                  </a:cubicBezTo>
                  <a:cubicBezTo>
                    <a:pt x="677" y="343"/>
                    <a:pt x="427" y="519"/>
                    <a:pt x="302" y="794"/>
                  </a:cubicBezTo>
                  <a:cubicBezTo>
                    <a:pt x="1" y="1346"/>
                    <a:pt x="327" y="2022"/>
                    <a:pt x="552" y="2549"/>
                  </a:cubicBezTo>
                  <a:cubicBezTo>
                    <a:pt x="658" y="2781"/>
                    <a:pt x="852" y="2942"/>
                    <a:pt x="1106" y="2942"/>
                  </a:cubicBezTo>
                  <a:cubicBezTo>
                    <a:pt x="1153" y="2942"/>
                    <a:pt x="1203" y="2936"/>
                    <a:pt x="1254" y="2925"/>
                  </a:cubicBezTo>
                  <a:cubicBezTo>
                    <a:pt x="1505" y="2849"/>
                    <a:pt x="1730" y="2499"/>
                    <a:pt x="1630" y="2223"/>
                  </a:cubicBezTo>
                  <a:cubicBezTo>
                    <a:pt x="1555" y="2047"/>
                    <a:pt x="1479" y="1872"/>
                    <a:pt x="1404" y="1672"/>
                  </a:cubicBezTo>
                  <a:cubicBezTo>
                    <a:pt x="1379" y="1571"/>
                    <a:pt x="1279" y="1321"/>
                    <a:pt x="1304" y="1296"/>
                  </a:cubicBezTo>
                  <a:cubicBezTo>
                    <a:pt x="1354" y="1220"/>
                    <a:pt x="1655" y="1220"/>
                    <a:pt x="1730" y="1220"/>
                  </a:cubicBezTo>
                  <a:cubicBezTo>
                    <a:pt x="1931" y="1170"/>
                    <a:pt x="2106" y="1120"/>
                    <a:pt x="2281" y="1020"/>
                  </a:cubicBezTo>
                  <a:cubicBezTo>
                    <a:pt x="2840" y="741"/>
                    <a:pt x="2496"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23"/>
            <p:cNvSpPr/>
            <p:nvPr/>
          </p:nvSpPr>
          <p:spPr>
            <a:xfrm>
              <a:off x="6099749" y="843217"/>
              <a:ext cx="74097" cy="58145"/>
            </a:xfrm>
            <a:custGeom>
              <a:rect b="b" l="l" r="r" t="t"/>
              <a:pathLst>
                <a:path extrusionOk="0" h="1910" w="2434">
                  <a:moveTo>
                    <a:pt x="1066" y="0"/>
                  </a:moveTo>
                  <a:cubicBezTo>
                    <a:pt x="929" y="0"/>
                    <a:pt x="794" y="25"/>
                    <a:pt x="677" y="83"/>
                  </a:cubicBezTo>
                  <a:cubicBezTo>
                    <a:pt x="226" y="309"/>
                    <a:pt x="126" y="885"/>
                    <a:pt x="50" y="1336"/>
                  </a:cubicBezTo>
                  <a:cubicBezTo>
                    <a:pt x="0" y="1562"/>
                    <a:pt x="75" y="1788"/>
                    <a:pt x="301" y="1888"/>
                  </a:cubicBezTo>
                  <a:cubicBezTo>
                    <a:pt x="341" y="1903"/>
                    <a:pt x="384" y="1910"/>
                    <a:pt x="429" y="1910"/>
                  </a:cubicBezTo>
                  <a:cubicBezTo>
                    <a:pt x="610" y="1910"/>
                    <a:pt x="812" y="1793"/>
                    <a:pt x="852" y="1612"/>
                  </a:cubicBezTo>
                  <a:cubicBezTo>
                    <a:pt x="903" y="1462"/>
                    <a:pt x="928" y="1311"/>
                    <a:pt x="978" y="1161"/>
                  </a:cubicBezTo>
                  <a:cubicBezTo>
                    <a:pt x="1003" y="1086"/>
                    <a:pt x="1053" y="860"/>
                    <a:pt x="1078" y="860"/>
                  </a:cubicBezTo>
                  <a:cubicBezTo>
                    <a:pt x="1084" y="858"/>
                    <a:pt x="1090" y="857"/>
                    <a:pt x="1097" y="857"/>
                  </a:cubicBezTo>
                  <a:cubicBezTo>
                    <a:pt x="1179" y="857"/>
                    <a:pt x="1332" y="988"/>
                    <a:pt x="1379" y="1011"/>
                  </a:cubicBezTo>
                  <a:cubicBezTo>
                    <a:pt x="1529" y="1086"/>
                    <a:pt x="1679" y="1111"/>
                    <a:pt x="1830" y="1136"/>
                  </a:cubicBezTo>
                  <a:cubicBezTo>
                    <a:pt x="1853" y="1139"/>
                    <a:pt x="1876" y="1141"/>
                    <a:pt x="1897" y="1141"/>
                  </a:cubicBezTo>
                  <a:cubicBezTo>
                    <a:pt x="2386" y="1141"/>
                    <a:pt x="2433" y="356"/>
                    <a:pt x="1905" y="284"/>
                  </a:cubicBezTo>
                  <a:cubicBezTo>
                    <a:pt x="1705" y="234"/>
                    <a:pt x="1529" y="108"/>
                    <a:pt x="1354" y="33"/>
                  </a:cubicBezTo>
                  <a:cubicBezTo>
                    <a:pt x="1260" y="12"/>
                    <a:pt x="1162"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23"/>
            <p:cNvSpPr/>
            <p:nvPr/>
          </p:nvSpPr>
          <p:spPr>
            <a:xfrm>
              <a:off x="5803707" y="817038"/>
              <a:ext cx="69866" cy="59728"/>
            </a:xfrm>
            <a:custGeom>
              <a:rect b="b" l="l" r="r" t="t"/>
              <a:pathLst>
                <a:path extrusionOk="0" h="1962" w="2295">
                  <a:moveTo>
                    <a:pt x="1250" y="0"/>
                  </a:moveTo>
                  <a:cubicBezTo>
                    <a:pt x="959" y="0"/>
                    <a:pt x="654" y="92"/>
                    <a:pt x="402" y="166"/>
                  </a:cubicBezTo>
                  <a:cubicBezTo>
                    <a:pt x="176" y="217"/>
                    <a:pt x="1" y="392"/>
                    <a:pt x="26" y="643"/>
                  </a:cubicBezTo>
                  <a:cubicBezTo>
                    <a:pt x="48" y="838"/>
                    <a:pt x="220" y="1033"/>
                    <a:pt x="412" y="1033"/>
                  </a:cubicBezTo>
                  <a:cubicBezTo>
                    <a:pt x="442" y="1033"/>
                    <a:pt x="472" y="1029"/>
                    <a:pt x="502" y="1019"/>
                  </a:cubicBezTo>
                  <a:cubicBezTo>
                    <a:pt x="653" y="993"/>
                    <a:pt x="828" y="943"/>
                    <a:pt x="978" y="918"/>
                  </a:cubicBezTo>
                  <a:cubicBezTo>
                    <a:pt x="1054" y="893"/>
                    <a:pt x="1254" y="868"/>
                    <a:pt x="1279" y="868"/>
                  </a:cubicBezTo>
                  <a:cubicBezTo>
                    <a:pt x="1329" y="943"/>
                    <a:pt x="1304" y="1144"/>
                    <a:pt x="1304" y="1219"/>
                  </a:cubicBezTo>
                  <a:cubicBezTo>
                    <a:pt x="1304" y="1394"/>
                    <a:pt x="1329" y="1520"/>
                    <a:pt x="1379" y="1695"/>
                  </a:cubicBezTo>
                  <a:cubicBezTo>
                    <a:pt x="1442" y="1882"/>
                    <a:pt x="1583" y="1962"/>
                    <a:pt x="1732" y="1962"/>
                  </a:cubicBezTo>
                  <a:cubicBezTo>
                    <a:pt x="2001" y="1962"/>
                    <a:pt x="2294" y="1700"/>
                    <a:pt x="2181" y="1344"/>
                  </a:cubicBezTo>
                  <a:cubicBezTo>
                    <a:pt x="2131" y="1169"/>
                    <a:pt x="2181" y="943"/>
                    <a:pt x="2131" y="743"/>
                  </a:cubicBezTo>
                  <a:cubicBezTo>
                    <a:pt x="2106" y="517"/>
                    <a:pt x="1981" y="292"/>
                    <a:pt x="1805" y="166"/>
                  </a:cubicBezTo>
                  <a:cubicBezTo>
                    <a:pt x="1642" y="44"/>
                    <a:pt x="1449"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23"/>
            <p:cNvSpPr/>
            <p:nvPr/>
          </p:nvSpPr>
          <p:spPr>
            <a:xfrm>
              <a:off x="5670769" y="527631"/>
              <a:ext cx="58206" cy="74767"/>
            </a:xfrm>
            <a:custGeom>
              <a:rect b="b" l="l" r="r" t="t"/>
              <a:pathLst>
                <a:path extrusionOk="0" h="2456" w="1912">
                  <a:moveTo>
                    <a:pt x="836" y="1"/>
                  </a:moveTo>
                  <a:cubicBezTo>
                    <a:pt x="762" y="1"/>
                    <a:pt x="685" y="23"/>
                    <a:pt x="608" y="74"/>
                  </a:cubicBezTo>
                  <a:cubicBezTo>
                    <a:pt x="433" y="200"/>
                    <a:pt x="333" y="500"/>
                    <a:pt x="508" y="676"/>
                  </a:cubicBezTo>
                  <a:cubicBezTo>
                    <a:pt x="608" y="801"/>
                    <a:pt x="709" y="926"/>
                    <a:pt x="784" y="1052"/>
                  </a:cubicBezTo>
                  <a:cubicBezTo>
                    <a:pt x="834" y="1102"/>
                    <a:pt x="984" y="1277"/>
                    <a:pt x="959" y="1302"/>
                  </a:cubicBezTo>
                  <a:cubicBezTo>
                    <a:pt x="934" y="1353"/>
                    <a:pt x="734" y="1428"/>
                    <a:pt x="659" y="1478"/>
                  </a:cubicBezTo>
                  <a:cubicBezTo>
                    <a:pt x="533" y="1553"/>
                    <a:pt x="408" y="1628"/>
                    <a:pt x="308" y="1754"/>
                  </a:cubicBezTo>
                  <a:cubicBezTo>
                    <a:pt x="1" y="2060"/>
                    <a:pt x="310" y="2455"/>
                    <a:pt x="652" y="2455"/>
                  </a:cubicBezTo>
                  <a:cubicBezTo>
                    <a:pt x="757" y="2455"/>
                    <a:pt x="865" y="2418"/>
                    <a:pt x="959" y="2330"/>
                  </a:cubicBezTo>
                  <a:cubicBezTo>
                    <a:pt x="1085" y="2180"/>
                    <a:pt x="1310" y="2129"/>
                    <a:pt x="1486" y="2004"/>
                  </a:cubicBezTo>
                  <a:cubicBezTo>
                    <a:pt x="1661" y="1854"/>
                    <a:pt x="1812" y="1653"/>
                    <a:pt x="1837" y="1428"/>
                  </a:cubicBezTo>
                  <a:cubicBezTo>
                    <a:pt x="1912" y="952"/>
                    <a:pt x="1511" y="525"/>
                    <a:pt x="1210" y="200"/>
                  </a:cubicBezTo>
                  <a:cubicBezTo>
                    <a:pt x="1111" y="84"/>
                    <a:pt x="979" y="1"/>
                    <a:pt x="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23"/>
            <p:cNvSpPr/>
            <p:nvPr/>
          </p:nvSpPr>
          <p:spPr>
            <a:xfrm>
              <a:off x="5841028" y="342304"/>
              <a:ext cx="73336" cy="58845"/>
            </a:xfrm>
            <a:custGeom>
              <a:rect b="b" l="l" r="r" t="t"/>
              <a:pathLst>
                <a:path extrusionOk="0" h="1933" w="2409">
                  <a:moveTo>
                    <a:pt x="1956" y="0"/>
                  </a:moveTo>
                  <a:cubicBezTo>
                    <a:pt x="1774" y="0"/>
                    <a:pt x="1572" y="117"/>
                    <a:pt x="1532" y="298"/>
                  </a:cubicBezTo>
                  <a:cubicBezTo>
                    <a:pt x="1507" y="473"/>
                    <a:pt x="1482" y="623"/>
                    <a:pt x="1432" y="774"/>
                  </a:cubicBezTo>
                  <a:cubicBezTo>
                    <a:pt x="1406" y="849"/>
                    <a:pt x="1356" y="1050"/>
                    <a:pt x="1356" y="1075"/>
                  </a:cubicBezTo>
                  <a:cubicBezTo>
                    <a:pt x="1281" y="1075"/>
                    <a:pt x="1081" y="949"/>
                    <a:pt x="1031" y="924"/>
                  </a:cubicBezTo>
                  <a:cubicBezTo>
                    <a:pt x="880" y="874"/>
                    <a:pt x="730" y="824"/>
                    <a:pt x="579" y="824"/>
                  </a:cubicBezTo>
                  <a:cubicBezTo>
                    <a:pt x="557" y="821"/>
                    <a:pt x="535" y="819"/>
                    <a:pt x="514" y="819"/>
                  </a:cubicBezTo>
                  <a:cubicBezTo>
                    <a:pt x="25" y="819"/>
                    <a:pt x="1" y="1628"/>
                    <a:pt x="529" y="1676"/>
                  </a:cubicBezTo>
                  <a:cubicBezTo>
                    <a:pt x="730" y="1701"/>
                    <a:pt x="905" y="1852"/>
                    <a:pt x="1106" y="1902"/>
                  </a:cubicBezTo>
                  <a:cubicBezTo>
                    <a:pt x="1193" y="1921"/>
                    <a:pt x="1284" y="1933"/>
                    <a:pt x="1375" y="1933"/>
                  </a:cubicBezTo>
                  <a:cubicBezTo>
                    <a:pt x="1518" y="1933"/>
                    <a:pt x="1660" y="1903"/>
                    <a:pt x="1782" y="1826"/>
                  </a:cubicBezTo>
                  <a:cubicBezTo>
                    <a:pt x="2209" y="1601"/>
                    <a:pt x="2284" y="999"/>
                    <a:pt x="2359" y="573"/>
                  </a:cubicBezTo>
                  <a:cubicBezTo>
                    <a:pt x="2409" y="348"/>
                    <a:pt x="2334" y="97"/>
                    <a:pt x="2083" y="22"/>
                  </a:cubicBezTo>
                  <a:cubicBezTo>
                    <a:pt x="2044" y="7"/>
                    <a:pt x="2000" y="0"/>
                    <a:pt x="1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23"/>
            <p:cNvSpPr/>
            <p:nvPr/>
          </p:nvSpPr>
          <p:spPr>
            <a:xfrm>
              <a:off x="6182581" y="375454"/>
              <a:ext cx="69013" cy="59911"/>
            </a:xfrm>
            <a:custGeom>
              <a:rect b="b" l="l" r="r" t="t"/>
              <a:pathLst>
                <a:path extrusionOk="0" h="1968" w="2267">
                  <a:moveTo>
                    <a:pt x="559" y="0"/>
                  </a:moveTo>
                  <a:cubicBezTo>
                    <a:pt x="292" y="0"/>
                    <a:pt x="0" y="253"/>
                    <a:pt x="111" y="587"/>
                  </a:cubicBezTo>
                  <a:cubicBezTo>
                    <a:pt x="161" y="788"/>
                    <a:pt x="86" y="988"/>
                    <a:pt x="136" y="1189"/>
                  </a:cubicBezTo>
                  <a:cubicBezTo>
                    <a:pt x="161" y="1414"/>
                    <a:pt x="262" y="1640"/>
                    <a:pt x="462" y="1790"/>
                  </a:cubicBezTo>
                  <a:cubicBezTo>
                    <a:pt x="628" y="1923"/>
                    <a:pt x="834" y="1968"/>
                    <a:pt x="1048" y="1968"/>
                  </a:cubicBezTo>
                  <a:cubicBezTo>
                    <a:pt x="1318" y="1968"/>
                    <a:pt x="1603" y="1896"/>
                    <a:pt x="1841" y="1840"/>
                  </a:cubicBezTo>
                  <a:cubicBezTo>
                    <a:pt x="2066" y="1790"/>
                    <a:pt x="2267" y="1615"/>
                    <a:pt x="2242" y="1364"/>
                  </a:cubicBezTo>
                  <a:cubicBezTo>
                    <a:pt x="2219" y="1160"/>
                    <a:pt x="2032" y="956"/>
                    <a:pt x="1830" y="956"/>
                  </a:cubicBezTo>
                  <a:cubicBezTo>
                    <a:pt x="1809" y="956"/>
                    <a:pt x="1787" y="958"/>
                    <a:pt x="1766" y="963"/>
                  </a:cubicBezTo>
                  <a:cubicBezTo>
                    <a:pt x="1615" y="1013"/>
                    <a:pt x="1465" y="1038"/>
                    <a:pt x="1314" y="1063"/>
                  </a:cubicBezTo>
                  <a:cubicBezTo>
                    <a:pt x="1234" y="1063"/>
                    <a:pt x="1090" y="1095"/>
                    <a:pt x="1022" y="1095"/>
                  </a:cubicBezTo>
                  <a:cubicBezTo>
                    <a:pt x="1006" y="1095"/>
                    <a:pt x="994" y="1093"/>
                    <a:pt x="989" y="1088"/>
                  </a:cubicBezTo>
                  <a:cubicBezTo>
                    <a:pt x="938" y="1038"/>
                    <a:pt x="989" y="813"/>
                    <a:pt x="989" y="737"/>
                  </a:cubicBezTo>
                  <a:cubicBezTo>
                    <a:pt x="989" y="587"/>
                    <a:pt x="963" y="437"/>
                    <a:pt x="913" y="286"/>
                  </a:cubicBezTo>
                  <a:cubicBezTo>
                    <a:pt x="858" y="85"/>
                    <a:pt x="713"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23"/>
            <p:cNvSpPr/>
            <p:nvPr/>
          </p:nvSpPr>
          <p:spPr>
            <a:xfrm>
              <a:off x="6251561" y="631528"/>
              <a:ext cx="60459" cy="74797"/>
            </a:xfrm>
            <a:custGeom>
              <a:rect b="b" l="l" r="r" t="t"/>
              <a:pathLst>
                <a:path extrusionOk="0" h="2457" w="1986">
                  <a:moveTo>
                    <a:pt x="1319" y="1"/>
                  </a:moveTo>
                  <a:cubicBezTo>
                    <a:pt x="1220" y="1"/>
                    <a:pt x="1118" y="36"/>
                    <a:pt x="1028" y="120"/>
                  </a:cubicBezTo>
                  <a:cubicBezTo>
                    <a:pt x="878" y="270"/>
                    <a:pt x="652" y="295"/>
                    <a:pt x="502" y="421"/>
                  </a:cubicBezTo>
                  <a:cubicBezTo>
                    <a:pt x="302" y="546"/>
                    <a:pt x="151" y="747"/>
                    <a:pt x="101" y="972"/>
                  </a:cubicBezTo>
                  <a:cubicBezTo>
                    <a:pt x="1" y="1448"/>
                    <a:pt x="377" y="1899"/>
                    <a:pt x="652" y="2250"/>
                  </a:cubicBezTo>
                  <a:cubicBezTo>
                    <a:pt x="756" y="2371"/>
                    <a:pt x="896" y="2457"/>
                    <a:pt x="1047" y="2457"/>
                  </a:cubicBezTo>
                  <a:cubicBezTo>
                    <a:pt x="1114" y="2457"/>
                    <a:pt x="1184" y="2440"/>
                    <a:pt x="1254" y="2401"/>
                  </a:cubicBezTo>
                  <a:cubicBezTo>
                    <a:pt x="1429" y="2275"/>
                    <a:pt x="1555" y="1975"/>
                    <a:pt x="1404" y="1799"/>
                  </a:cubicBezTo>
                  <a:cubicBezTo>
                    <a:pt x="1304" y="1674"/>
                    <a:pt x="1204" y="1549"/>
                    <a:pt x="1129" y="1423"/>
                  </a:cubicBezTo>
                  <a:cubicBezTo>
                    <a:pt x="1078" y="1348"/>
                    <a:pt x="953" y="1173"/>
                    <a:pt x="953" y="1148"/>
                  </a:cubicBezTo>
                  <a:cubicBezTo>
                    <a:pt x="978" y="1097"/>
                    <a:pt x="1204" y="1022"/>
                    <a:pt x="1279" y="997"/>
                  </a:cubicBezTo>
                  <a:cubicBezTo>
                    <a:pt x="1404" y="922"/>
                    <a:pt x="1530" y="847"/>
                    <a:pt x="1655" y="722"/>
                  </a:cubicBezTo>
                  <a:cubicBezTo>
                    <a:pt x="1986" y="429"/>
                    <a:pt x="1666" y="1"/>
                    <a:pt x="13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23"/>
            <p:cNvSpPr/>
            <p:nvPr/>
          </p:nvSpPr>
          <p:spPr>
            <a:xfrm>
              <a:off x="5886873" y="940904"/>
              <a:ext cx="105148" cy="63929"/>
            </a:xfrm>
            <a:custGeom>
              <a:rect b="b" l="l" r="r" t="t"/>
              <a:pathLst>
                <a:path extrusionOk="0" h="2100" w="3454">
                  <a:moveTo>
                    <a:pt x="1739" y="0"/>
                  </a:moveTo>
                  <a:cubicBezTo>
                    <a:pt x="1166" y="0"/>
                    <a:pt x="701" y="507"/>
                    <a:pt x="302" y="859"/>
                  </a:cubicBezTo>
                  <a:cubicBezTo>
                    <a:pt x="101" y="1085"/>
                    <a:pt x="1" y="1386"/>
                    <a:pt x="201" y="1636"/>
                  </a:cubicBezTo>
                  <a:cubicBezTo>
                    <a:pt x="295" y="1777"/>
                    <a:pt x="488" y="1870"/>
                    <a:pt x="674" y="1870"/>
                  </a:cubicBezTo>
                  <a:cubicBezTo>
                    <a:pt x="785" y="1870"/>
                    <a:pt x="894" y="1837"/>
                    <a:pt x="978" y="1762"/>
                  </a:cubicBezTo>
                  <a:cubicBezTo>
                    <a:pt x="1129" y="1611"/>
                    <a:pt x="1279" y="1486"/>
                    <a:pt x="1429" y="1361"/>
                  </a:cubicBezTo>
                  <a:cubicBezTo>
                    <a:pt x="1505" y="1285"/>
                    <a:pt x="1705" y="1110"/>
                    <a:pt x="1730" y="1110"/>
                  </a:cubicBezTo>
                  <a:cubicBezTo>
                    <a:pt x="1830" y="1135"/>
                    <a:pt x="1931" y="1411"/>
                    <a:pt x="1981" y="1486"/>
                  </a:cubicBezTo>
                  <a:cubicBezTo>
                    <a:pt x="2081" y="1661"/>
                    <a:pt x="2206" y="1812"/>
                    <a:pt x="2357" y="1962"/>
                  </a:cubicBezTo>
                  <a:cubicBezTo>
                    <a:pt x="2463" y="2059"/>
                    <a:pt x="2576" y="2099"/>
                    <a:pt x="2684" y="2099"/>
                  </a:cubicBezTo>
                  <a:cubicBezTo>
                    <a:pt x="3108" y="2099"/>
                    <a:pt x="3453" y="1465"/>
                    <a:pt x="3033" y="1085"/>
                  </a:cubicBezTo>
                  <a:cubicBezTo>
                    <a:pt x="2858" y="909"/>
                    <a:pt x="2783" y="634"/>
                    <a:pt x="2607" y="433"/>
                  </a:cubicBezTo>
                  <a:cubicBezTo>
                    <a:pt x="2432" y="208"/>
                    <a:pt x="2156" y="32"/>
                    <a:pt x="1855" y="7"/>
                  </a:cubicBezTo>
                  <a:cubicBezTo>
                    <a:pt x="1816" y="2"/>
                    <a:pt x="1778"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23"/>
            <p:cNvSpPr/>
            <p:nvPr/>
          </p:nvSpPr>
          <p:spPr>
            <a:xfrm>
              <a:off x="5662580" y="778590"/>
              <a:ext cx="80125" cy="82499"/>
            </a:xfrm>
            <a:custGeom>
              <a:rect b="b" l="l" r="r" t="t"/>
              <a:pathLst>
                <a:path extrusionOk="0" h="2710" w="2632">
                  <a:moveTo>
                    <a:pt x="652" y="26"/>
                  </a:moveTo>
                  <a:cubicBezTo>
                    <a:pt x="351" y="26"/>
                    <a:pt x="75" y="176"/>
                    <a:pt x="25" y="502"/>
                  </a:cubicBezTo>
                  <a:cubicBezTo>
                    <a:pt x="0" y="778"/>
                    <a:pt x="201" y="1129"/>
                    <a:pt x="502" y="1129"/>
                  </a:cubicBezTo>
                  <a:cubicBezTo>
                    <a:pt x="702" y="1129"/>
                    <a:pt x="903" y="1154"/>
                    <a:pt x="1103" y="1154"/>
                  </a:cubicBezTo>
                  <a:cubicBezTo>
                    <a:pt x="1203" y="1179"/>
                    <a:pt x="1479" y="1179"/>
                    <a:pt x="1504" y="1204"/>
                  </a:cubicBezTo>
                  <a:cubicBezTo>
                    <a:pt x="1529" y="1304"/>
                    <a:pt x="1429" y="1555"/>
                    <a:pt x="1404" y="1630"/>
                  </a:cubicBezTo>
                  <a:cubicBezTo>
                    <a:pt x="1354" y="1830"/>
                    <a:pt x="1329" y="2031"/>
                    <a:pt x="1354" y="2231"/>
                  </a:cubicBezTo>
                  <a:cubicBezTo>
                    <a:pt x="1365" y="2560"/>
                    <a:pt x="1597" y="2709"/>
                    <a:pt x="1845" y="2709"/>
                  </a:cubicBezTo>
                  <a:cubicBezTo>
                    <a:pt x="2146" y="2709"/>
                    <a:pt x="2470" y="2490"/>
                    <a:pt x="2456" y="2106"/>
                  </a:cubicBezTo>
                  <a:cubicBezTo>
                    <a:pt x="2431" y="1855"/>
                    <a:pt x="2582" y="1605"/>
                    <a:pt x="2607" y="1329"/>
                  </a:cubicBezTo>
                  <a:cubicBezTo>
                    <a:pt x="2632" y="1053"/>
                    <a:pt x="2557" y="728"/>
                    <a:pt x="2381" y="502"/>
                  </a:cubicBezTo>
                  <a:cubicBezTo>
                    <a:pt x="1980" y="1"/>
                    <a:pt x="1228" y="51"/>
                    <a:pt x="652" y="2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23"/>
            <p:cNvSpPr/>
            <p:nvPr/>
          </p:nvSpPr>
          <p:spPr>
            <a:xfrm>
              <a:off x="5672656" y="342730"/>
              <a:ext cx="88375" cy="87918"/>
            </a:xfrm>
            <a:custGeom>
              <a:rect b="b" l="l" r="r" t="t"/>
              <a:pathLst>
                <a:path extrusionOk="0" h="2888" w="2903">
                  <a:moveTo>
                    <a:pt x="1866" y="0"/>
                  </a:moveTo>
                  <a:cubicBezTo>
                    <a:pt x="1836" y="0"/>
                    <a:pt x="1806" y="3"/>
                    <a:pt x="1775" y="8"/>
                  </a:cubicBezTo>
                  <a:cubicBezTo>
                    <a:pt x="1499" y="58"/>
                    <a:pt x="1248" y="384"/>
                    <a:pt x="1348" y="685"/>
                  </a:cubicBezTo>
                  <a:cubicBezTo>
                    <a:pt x="1399" y="860"/>
                    <a:pt x="1474" y="1061"/>
                    <a:pt x="1524" y="1236"/>
                  </a:cubicBezTo>
                  <a:cubicBezTo>
                    <a:pt x="1549" y="1336"/>
                    <a:pt x="1624" y="1612"/>
                    <a:pt x="1599" y="1637"/>
                  </a:cubicBezTo>
                  <a:cubicBezTo>
                    <a:pt x="1549" y="1687"/>
                    <a:pt x="1248" y="1687"/>
                    <a:pt x="1173" y="1687"/>
                  </a:cubicBezTo>
                  <a:cubicBezTo>
                    <a:pt x="973" y="1712"/>
                    <a:pt x="772" y="1762"/>
                    <a:pt x="597" y="1838"/>
                  </a:cubicBezTo>
                  <a:cubicBezTo>
                    <a:pt x="0" y="2080"/>
                    <a:pt x="338" y="2888"/>
                    <a:pt x="872" y="2888"/>
                  </a:cubicBezTo>
                  <a:cubicBezTo>
                    <a:pt x="945" y="2888"/>
                    <a:pt x="1020" y="2873"/>
                    <a:pt x="1098" y="2840"/>
                  </a:cubicBezTo>
                  <a:cubicBezTo>
                    <a:pt x="1323" y="2740"/>
                    <a:pt x="1624" y="2790"/>
                    <a:pt x="1875" y="2715"/>
                  </a:cubicBezTo>
                  <a:cubicBezTo>
                    <a:pt x="2151" y="2640"/>
                    <a:pt x="2426" y="2464"/>
                    <a:pt x="2577" y="2213"/>
                  </a:cubicBezTo>
                  <a:cubicBezTo>
                    <a:pt x="2902" y="1662"/>
                    <a:pt x="2602" y="985"/>
                    <a:pt x="2426" y="434"/>
                  </a:cubicBezTo>
                  <a:cubicBezTo>
                    <a:pt x="2336" y="187"/>
                    <a:pt x="2126" y="0"/>
                    <a:pt x="18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23"/>
            <p:cNvSpPr/>
            <p:nvPr/>
          </p:nvSpPr>
          <p:spPr>
            <a:xfrm>
              <a:off x="5871043" y="218498"/>
              <a:ext cx="99791" cy="71235"/>
            </a:xfrm>
            <a:custGeom>
              <a:rect b="b" l="l" r="r" t="t"/>
              <a:pathLst>
                <a:path extrusionOk="0" h="2340" w="3278">
                  <a:moveTo>
                    <a:pt x="2685" y="0"/>
                  </a:moveTo>
                  <a:cubicBezTo>
                    <a:pt x="2471" y="0"/>
                    <a:pt x="2246" y="108"/>
                    <a:pt x="2175" y="304"/>
                  </a:cubicBezTo>
                  <a:cubicBezTo>
                    <a:pt x="2100" y="505"/>
                    <a:pt x="2050" y="680"/>
                    <a:pt x="1949" y="856"/>
                  </a:cubicBezTo>
                  <a:cubicBezTo>
                    <a:pt x="1924" y="956"/>
                    <a:pt x="1799" y="1207"/>
                    <a:pt x="1774" y="1232"/>
                  </a:cubicBezTo>
                  <a:cubicBezTo>
                    <a:pt x="1699" y="1232"/>
                    <a:pt x="1473" y="1031"/>
                    <a:pt x="1398" y="981"/>
                  </a:cubicBezTo>
                  <a:cubicBezTo>
                    <a:pt x="1223" y="881"/>
                    <a:pt x="1072" y="806"/>
                    <a:pt x="872" y="756"/>
                  </a:cubicBezTo>
                  <a:cubicBezTo>
                    <a:pt x="814" y="739"/>
                    <a:pt x="759" y="731"/>
                    <a:pt x="707" y="731"/>
                  </a:cubicBezTo>
                  <a:cubicBezTo>
                    <a:pt x="139" y="731"/>
                    <a:pt x="0" y="1672"/>
                    <a:pt x="621" y="1833"/>
                  </a:cubicBezTo>
                  <a:cubicBezTo>
                    <a:pt x="872" y="1908"/>
                    <a:pt x="1072" y="2109"/>
                    <a:pt x="1298" y="2234"/>
                  </a:cubicBezTo>
                  <a:cubicBezTo>
                    <a:pt x="1468" y="2296"/>
                    <a:pt x="1658" y="2339"/>
                    <a:pt x="1843" y="2339"/>
                  </a:cubicBezTo>
                  <a:cubicBezTo>
                    <a:pt x="1957" y="2339"/>
                    <a:pt x="2070" y="2323"/>
                    <a:pt x="2175" y="2284"/>
                  </a:cubicBezTo>
                  <a:cubicBezTo>
                    <a:pt x="2776" y="2059"/>
                    <a:pt x="2977" y="1332"/>
                    <a:pt x="3177" y="806"/>
                  </a:cubicBezTo>
                  <a:cubicBezTo>
                    <a:pt x="3278" y="530"/>
                    <a:pt x="3202" y="204"/>
                    <a:pt x="2927" y="54"/>
                  </a:cubicBezTo>
                  <a:cubicBezTo>
                    <a:pt x="2855" y="18"/>
                    <a:pt x="2771" y="0"/>
                    <a:pt x="26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23"/>
            <p:cNvSpPr/>
            <p:nvPr/>
          </p:nvSpPr>
          <p:spPr>
            <a:xfrm>
              <a:off x="6095488" y="233323"/>
              <a:ext cx="102713" cy="67826"/>
            </a:xfrm>
            <a:custGeom>
              <a:rect b="b" l="l" r="r" t="t"/>
              <a:pathLst>
                <a:path extrusionOk="0" h="2228" w="3374">
                  <a:moveTo>
                    <a:pt x="769" y="1"/>
                  </a:moveTo>
                  <a:cubicBezTo>
                    <a:pt x="372" y="1"/>
                    <a:pt x="1" y="530"/>
                    <a:pt x="341" y="945"/>
                  </a:cubicBezTo>
                  <a:cubicBezTo>
                    <a:pt x="491" y="1146"/>
                    <a:pt x="541" y="1421"/>
                    <a:pt x="667" y="1647"/>
                  </a:cubicBezTo>
                  <a:cubicBezTo>
                    <a:pt x="842" y="1898"/>
                    <a:pt x="1068" y="2123"/>
                    <a:pt x="1368" y="2198"/>
                  </a:cubicBezTo>
                  <a:cubicBezTo>
                    <a:pt x="1447" y="2218"/>
                    <a:pt x="1525" y="2227"/>
                    <a:pt x="1603" y="2227"/>
                  </a:cubicBezTo>
                  <a:cubicBezTo>
                    <a:pt x="2119" y="2227"/>
                    <a:pt x="2608" y="1830"/>
                    <a:pt x="3022" y="1547"/>
                  </a:cubicBezTo>
                  <a:cubicBezTo>
                    <a:pt x="3248" y="1371"/>
                    <a:pt x="3373" y="1071"/>
                    <a:pt x="3223" y="795"/>
                  </a:cubicBezTo>
                  <a:cubicBezTo>
                    <a:pt x="3135" y="620"/>
                    <a:pt x="2925" y="493"/>
                    <a:pt x="2721" y="493"/>
                  </a:cubicBezTo>
                  <a:cubicBezTo>
                    <a:pt x="2633" y="493"/>
                    <a:pt x="2546" y="517"/>
                    <a:pt x="2471" y="569"/>
                  </a:cubicBezTo>
                  <a:cubicBezTo>
                    <a:pt x="2321" y="695"/>
                    <a:pt x="2145" y="795"/>
                    <a:pt x="1995" y="895"/>
                  </a:cubicBezTo>
                  <a:cubicBezTo>
                    <a:pt x="1895" y="970"/>
                    <a:pt x="1669" y="1096"/>
                    <a:pt x="1644" y="1096"/>
                  </a:cubicBezTo>
                  <a:cubicBezTo>
                    <a:pt x="1544" y="1046"/>
                    <a:pt x="1494" y="770"/>
                    <a:pt x="1469" y="695"/>
                  </a:cubicBezTo>
                  <a:cubicBezTo>
                    <a:pt x="1368" y="494"/>
                    <a:pt x="1268" y="344"/>
                    <a:pt x="1143" y="193"/>
                  </a:cubicBezTo>
                  <a:cubicBezTo>
                    <a:pt x="1032" y="57"/>
                    <a:pt x="899"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23"/>
            <p:cNvSpPr/>
            <p:nvPr/>
          </p:nvSpPr>
          <p:spPr>
            <a:xfrm>
              <a:off x="6330161" y="529701"/>
              <a:ext cx="68678" cy="94889"/>
            </a:xfrm>
            <a:custGeom>
              <a:rect b="b" l="l" r="r" t="t"/>
              <a:pathLst>
                <a:path extrusionOk="0" h="3117" w="2256">
                  <a:moveTo>
                    <a:pt x="1262" y="0"/>
                  </a:moveTo>
                  <a:cubicBezTo>
                    <a:pt x="1070" y="0"/>
                    <a:pt x="881" y="91"/>
                    <a:pt x="777" y="307"/>
                  </a:cubicBezTo>
                  <a:cubicBezTo>
                    <a:pt x="652" y="558"/>
                    <a:pt x="401" y="683"/>
                    <a:pt x="276" y="909"/>
                  </a:cubicBezTo>
                  <a:cubicBezTo>
                    <a:pt x="100" y="1159"/>
                    <a:pt x="0" y="1460"/>
                    <a:pt x="50" y="1736"/>
                  </a:cubicBezTo>
                  <a:cubicBezTo>
                    <a:pt x="151" y="2362"/>
                    <a:pt x="802" y="2713"/>
                    <a:pt x="1303" y="3014"/>
                  </a:cubicBezTo>
                  <a:cubicBezTo>
                    <a:pt x="1413" y="3080"/>
                    <a:pt x="1537" y="3116"/>
                    <a:pt x="1658" y="3116"/>
                  </a:cubicBezTo>
                  <a:cubicBezTo>
                    <a:pt x="1815" y="3116"/>
                    <a:pt x="1967" y="3055"/>
                    <a:pt x="2080" y="2914"/>
                  </a:cubicBezTo>
                  <a:cubicBezTo>
                    <a:pt x="2256" y="2688"/>
                    <a:pt x="2231" y="2287"/>
                    <a:pt x="1980" y="2112"/>
                  </a:cubicBezTo>
                  <a:cubicBezTo>
                    <a:pt x="1805" y="2011"/>
                    <a:pt x="1629" y="1911"/>
                    <a:pt x="1479" y="1811"/>
                  </a:cubicBezTo>
                  <a:cubicBezTo>
                    <a:pt x="1379" y="1736"/>
                    <a:pt x="1153" y="1585"/>
                    <a:pt x="1153" y="1560"/>
                  </a:cubicBezTo>
                  <a:cubicBezTo>
                    <a:pt x="1153" y="1460"/>
                    <a:pt x="1404" y="1310"/>
                    <a:pt x="1454" y="1234"/>
                  </a:cubicBezTo>
                  <a:cubicBezTo>
                    <a:pt x="1604" y="1084"/>
                    <a:pt x="1705" y="934"/>
                    <a:pt x="1805" y="758"/>
                  </a:cubicBezTo>
                  <a:cubicBezTo>
                    <a:pt x="2002" y="331"/>
                    <a:pt x="1628"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23"/>
            <p:cNvSpPr/>
            <p:nvPr/>
          </p:nvSpPr>
          <p:spPr>
            <a:xfrm>
              <a:off x="6411774" y="598590"/>
              <a:ext cx="138970" cy="164481"/>
            </a:xfrm>
            <a:custGeom>
              <a:rect b="b" l="l" r="r" t="t"/>
              <a:pathLst>
                <a:path extrusionOk="0" h="5403" w="4565">
                  <a:moveTo>
                    <a:pt x="3095" y="0"/>
                  </a:moveTo>
                  <a:cubicBezTo>
                    <a:pt x="2892" y="0"/>
                    <a:pt x="2680" y="67"/>
                    <a:pt x="2482" y="225"/>
                  </a:cubicBezTo>
                  <a:cubicBezTo>
                    <a:pt x="2131" y="500"/>
                    <a:pt x="1630" y="575"/>
                    <a:pt x="1254" y="801"/>
                  </a:cubicBezTo>
                  <a:cubicBezTo>
                    <a:pt x="803" y="1077"/>
                    <a:pt x="427" y="1478"/>
                    <a:pt x="277" y="1979"/>
                  </a:cubicBezTo>
                  <a:cubicBezTo>
                    <a:pt x="1" y="3032"/>
                    <a:pt x="803" y="4084"/>
                    <a:pt x="1379" y="4886"/>
                  </a:cubicBezTo>
                  <a:cubicBezTo>
                    <a:pt x="1593" y="5189"/>
                    <a:pt x="1908" y="5403"/>
                    <a:pt x="2252" y="5403"/>
                  </a:cubicBezTo>
                  <a:cubicBezTo>
                    <a:pt x="2392" y="5403"/>
                    <a:pt x="2537" y="5367"/>
                    <a:pt x="2683" y="5287"/>
                  </a:cubicBezTo>
                  <a:cubicBezTo>
                    <a:pt x="3109" y="5087"/>
                    <a:pt x="3384" y="4410"/>
                    <a:pt x="3084" y="3984"/>
                  </a:cubicBezTo>
                  <a:cubicBezTo>
                    <a:pt x="2883" y="3708"/>
                    <a:pt x="2708" y="3408"/>
                    <a:pt x="2507" y="3107"/>
                  </a:cubicBezTo>
                  <a:cubicBezTo>
                    <a:pt x="2432" y="2956"/>
                    <a:pt x="2181" y="2530"/>
                    <a:pt x="2181" y="2505"/>
                  </a:cubicBezTo>
                  <a:cubicBezTo>
                    <a:pt x="2257" y="2355"/>
                    <a:pt x="2758" y="2255"/>
                    <a:pt x="2908" y="2205"/>
                  </a:cubicBezTo>
                  <a:cubicBezTo>
                    <a:pt x="3234" y="2054"/>
                    <a:pt x="3510" y="1879"/>
                    <a:pt x="3785" y="1653"/>
                  </a:cubicBezTo>
                  <a:cubicBezTo>
                    <a:pt x="4565" y="1034"/>
                    <a:pt x="3894" y="0"/>
                    <a:pt x="309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23"/>
            <p:cNvSpPr/>
            <p:nvPr/>
          </p:nvSpPr>
          <p:spPr>
            <a:xfrm>
              <a:off x="6379750" y="329914"/>
              <a:ext cx="185425" cy="224300"/>
            </a:xfrm>
            <a:custGeom>
              <a:rect b="b" l="l" r="r" t="t"/>
              <a:pathLst>
                <a:path extrusionOk="0" h="7368" w="6091">
                  <a:moveTo>
                    <a:pt x="2678" y="1"/>
                  </a:moveTo>
                  <a:cubicBezTo>
                    <a:pt x="2086" y="1"/>
                    <a:pt x="1486" y="326"/>
                    <a:pt x="1304" y="1056"/>
                  </a:cubicBezTo>
                  <a:cubicBezTo>
                    <a:pt x="1128" y="1657"/>
                    <a:pt x="627" y="2158"/>
                    <a:pt x="376" y="2735"/>
                  </a:cubicBezTo>
                  <a:cubicBezTo>
                    <a:pt x="101" y="3411"/>
                    <a:pt x="0" y="4188"/>
                    <a:pt x="276" y="4890"/>
                  </a:cubicBezTo>
                  <a:cubicBezTo>
                    <a:pt x="827" y="6319"/>
                    <a:pt x="2632" y="6820"/>
                    <a:pt x="3960" y="7271"/>
                  </a:cubicBezTo>
                  <a:cubicBezTo>
                    <a:pt x="4156" y="7334"/>
                    <a:pt x="4358" y="7368"/>
                    <a:pt x="4555" y="7368"/>
                  </a:cubicBezTo>
                  <a:cubicBezTo>
                    <a:pt x="5063" y="7368"/>
                    <a:pt x="5537" y="7143"/>
                    <a:pt x="5790" y="6619"/>
                  </a:cubicBezTo>
                  <a:cubicBezTo>
                    <a:pt x="6091" y="6018"/>
                    <a:pt x="5840" y="5015"/>
                    <a:pt x="5138" y="4790"/>
                  </a:cubicBezTo>
                  <a:cubicBezTo>
                    <a:pt x="4687" y="4639"/>
                    <a:pt x="4211" y="4464"/>
                    <a:pt x="3760" y="4289"/>
                  </a:cubicBezTo>
                  <a:cubicBezTo>
                    <a:pt x="3509" y="4188"/>
                    <a:pt x="2883" y="3938"/>
                    <a:pt x="2883" y="3863"/>
                  </a:cubicBezTo>
                  <a:cubicBezTo>
                    <a:pt x="2832" y="3637"/>
                    <a:pt x="3309" y="3111"/>
                    <a:pt x="3409" y="2935"/>
                  </a:cubicBezTo>
                  <a:cubicBezTo>
                    <a:pt x="3685" y="2484"/>
                    <a:pt x="3860" y="2058"/>
                    <a:pt x="3985" y="1557"/>
                  </a:cubicBezTo>
                  <a:cubicBezTo>
                    <a:pt x="4243" y="582"/>
                    <a:pt x="3468" y="1"/>
                    <a:pt x="26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23"/>
            <p:cNvSpPr/>
            <p:nvPr/>
          </p:nvSpPr>
          <p:spPr>
            <a:xfrm>
              <a:off x="6260084" y="190218"/>
              <a:ext cx="153278" cy="134282"/>
            </a:xfrm>
            <a:custGeom>
              <a:rect b="b" l="l" r="r" t="t"/>
              <a:pathLst>
                <a:path extrusionOk="0" h="4411" w="5035">
                  <a:moveTo>
                    <a:pt x="1243" y="0"/>
                  </a:moveTo>
                  <a:cubicBezTo>
                    <a:pt x="647" y="0"/>
                    <a:pt x="1" y="550"/>
                    <a:pt x="222" y="1309"/>
                  </a:cubicBezTo>
                  <a:cubicBezTo>
                    <a:pt x="347" y="1735"/>
                    <a:pt x="222" y="2236"/>
                    <a:pt x="272" y="2687"/>
                  </a:cubicBezTo>
                  <a:cubicBezTo>
                    <a:pt x="372" y="3188"/>
                    <a:pt x="598" y="3690"/>
                    <a:pt x="999" y="4015"/>
                  </a:cubicBezTo>
                  <a:cubicBezTo>
                    <a:pt x="1381" y="4310"/>
                    <a:pt x="1840" y="4410"/>
                    <a:pt x="2314" y="4410"/>
                  </a:cubicBezTo>
                  <a:cubicBezTo>
                    <a:pt x="2928" y="4410"/>
                    <a:pt x="3569" y="4243"/>
                    <a:pt x="4107" y="4116"/>
                  </a:cubicBezTo>
                  <a:cubicBezTo>
                    <a:pt x="4633" y="3990"/>
                    <a:pt x="5034" y="3614"/>
                    <a:pt x="4984" y="3063"/>
                  </a:cubicBezTo>
                  <a:cubicBezTo>
                    <a:pt x="4961" y="2635"/>
                    <a:pt x="4534" y="2167"/>
                    <a:pt x="4085" y="2167"/>
                  </a:cubicBezTo>
                  <a:cubicBezTo>
                    <a:pt x="4034" y="2167"/>
                    <a:pt x="3982" y="2173"/>
                    <a:pt x="3931" y="2186"/>
                  </a:cubicBezTo>
                  <a:cubicBezTo>
                    <a:pt x="3580" y="2261"/>
                    <a:pt x="3255" y="2311"/>
                    <a:pt x="2904" y="2386"/>
                  </a:cubicBezTo>
                  <a:cubicBezTo>
                    <a:pt x="2770" y="2405"/>
                    <a:pt x="2464" y="2453"/>
                    <a:pt x="2313" y="2453"/>
                  </a:cubicBezTo>
                  <a:cubicBezTo>
                    <a:pt x="2265" y="2453"/>
                    <a:pt x="2233" y="2449"/>
                    <a:pt x="2227" y="2436"/>
                  </a:cubicBezTo>
                  <a:cubicBezTo>
                    <a:pt x="2102" y="2311"/>
                    <a:pt x="2202" y="1835"/>
                    <a:pt x="2202" y="1685"/>
                  </a:cubicBezTo>
                  <a:cubicBezTo>
                    <a:pt x="2202" y="1309"/>
                    <a:pt x="2152" y="983"/>
                    <a:pt x="2052" y="632"/>
                  </a:cubicBezTo>
                  <a:cubicBezTo>
                    <a:pt x="1922" y="188"/>
                    <a:pt x="1591" y="0"/>
                    <a:pt x="12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23"/>
            <p:cNvSpPr/>
            <p:nvPr/>
          </p:nvSpPr>
          <p:spPr>
            <a:xfrm>
              <a:off x="5898806" y="91375"/>
              <a:ext cx="183416" cy="110689"/>
            </a:xfrm>
            <a:custGeom>
              <a:rect b="b" l="l" r="r" t="t"/>
              <a:pathLst>
                <a:path extrusionOk="0" h="3636" w="6025">
                  <a:moveTo>
                    <a:pt x="4939" y="0"/>
                  </a:moveTo>
                  <a:cubicBezTo>
                    <a:pt x="4670" y="0"/>
                    <a:pt x="4401" y="100"/>
                    <a:pt x="4245" y="320"/>
                  </a:cubicBezTo>
                  <a:cubicBezTo>
                    <a:pt x="4045" y="596"/>
                    <a:pt x="3819" y="871"/>
                    <a:pt x="3619" y="1147"/>
                  </a:cubicBezTo>
                  <a:cubicBezTo>
                    <a:pt x="3497" y="1293"/>
                    <a:pt x="3212" y="1650"/>
                    <a:pt x="3148" y="1650"/>
                  </a:cubicBezTo>
                  <a:cubicBezTo>
                    <a:pt x="3146" y="1650"/>
                    <a:pt x="3144" y="1649"/>
                    <a:pt x="3143" y="1648"/>
                  </a:cubicBezTo>
                  <a:cubicBezTo>
                    <a:pt x="2992" y="1648"/>
                    <a:pt x="2717" y="1222"/>
                    <a:pt x="2616" y="1097"/>
                  </a:cubicBezTo>
                  <a:cubicBezTo>
                    <a:pt x="2366" y="821"/>
                    <a:pt x="2115" y="621"/>
                    <a:pt x="1814" y="420"/>
                  </a:cubicBezTo>
                  <a:cubicBezTo>
                    <a:pt x="1648" y="320"/>
                    <a:pt x="1486" y="276"/>
                    <a:pt x="1335" y="276"/>
                  </a:cubicBezTo>
                  <a:cubicBezTo>
                    <a:pt x="506" y="276"/>
                    <a:pt x="0" y="1598"/>
                    <a:pt x="912" y="2150"/>
                  </a:cubicBezTo>
                  <a:cubicBezTo>
                    <a:pt x="1288" y="2400"/>
                    <a:pt x="1514" y="2851"/>
                    <a:pt x="1864" y="3127"/>
                  </a:cubicBezTo>
                  <a:cubicBezTo>
                    <a:pt x="2228" y="3422"/>
                    <a:pt x="2674" y="3635"/>
                    <a:pt x="3146" y="3635"/>
                  </a:cubicBezTo>
                  <a:cubicBezTo>
                    <a:pt x="3195" y="3635"/>
                    <a:pt x="3244" y="3633"/>
                    <a:pt x="3293" y="3628"/>
                  </a:cubicBezTo>
                  <a:cubicBezTo>
                    <a:pt x="4396" y="3553"/>
                    <a:pt x="5098" y="2425"/>
                    <a:pt x="5674" y="1623"/>
                  </a:cubicBezTo>
                  <a:cubicBezTo>
                    <a:pt x="5975" y="1197"/>
                    <a:pt x="6025" y="646"/>
                    <a:pt x="5599" y="245"/>
                  </a:cubicBezTo>
                  <a:cubicBezTo>
                    <a:pt x="5441" y="87"/>
                    <a:pt x="5190" y="0"/>
                    <a:pt x="49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23"/>
            <p:cNvSpPr/>
            <p:nvPr/>
          </p:nvSpPr>
          <p:spPr>
            <a:xfrm>
              <a:off x="6096705" y="667357"/>
              <a:ext cx="134312" cy="131085"/>
            </a:xfrm>
            <a:custGeom>
              <a:rect b="b" l="l" r="r" t="t"/>
              <a:pathLst>
                <a:path extrusionOk="0" h="4306" w="4412">
                  <a:moveTo>
                    <a:pt x="3247" y="1"/>
                  </a:moveTo>
                  <a:cubicBezTo>
                    <a:pt x="2617" y="1"/>
                    <a:pt x="1791" y="482"/>
                    <a:pt x="1128" y="1274"/>
                  </a:cubicBezTo>
                  <a:cubicBezTo>
                    <a:pt x="251" y="2352"/>
                    <a:pt x="0" y="3630"/>
                    <a:pt x="576" y="4106"/>
                  </a:cubicBezTo>
                  <a:cubicBezTo>
                    <a:pt x="739" y="4241"/>
                    <a:pt x="944" y="4305"/>
                    <a:pt x="1176" y="4305"/>
                  </a:cubicBezTo>
                  <a:cubicBezTo>
                    <a:pt x="1803" y="4305"/>
                    <a:pt x="2617" y="3834"/>
                    <a:pt x="3258" y="3028"/>
                  </a:cubicBezTo>
                  <a:cubicBezTo>
                    <a:pt x="4160" y="1951"/>
                    <a:pt x="4411" y="672"/>
                    <a:pt x="3835" y="196"/>
                  </a:cubicBezTo>
                  <a:cubicBezTo>
                    <a:pt x="3675" y="63"/>
                    <a:pt x="3474" y="1"/>
                    <a:pt x="324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23"/>
            <p:cNvSpPr/>
            <p:nvPr/>
          </p:nvSpPr>
          <p:spPr>
            <a:xfrm>
              <a:off x="6112717" y="334693"/>
              <a:ext cx="122866" cy="170143"/>
            </a:xfrm>
            <a:custGeom>
              <a:rect b="b" l="l" r="r" t="t"/>
              <a:pathLst>
                <a:path extrusionOk="0" h="5589" w="4036">
                  <a:moveTo>
                    <a:pt x="1364" y="1"/>
                  </a:moveTo>
                  <a:cubicBezTo>
                    <a:pt x="1266" y="1"/>
                    <a:pt x="1170" y="16"/>
                    <a:pt x="1078" y="46"/>
                  </a:cubicBezTo>
                  <a:cubicBezTo>
                    <a:pt x="251" y="322"/>
                    <a:pt x="0" y="1801"/>
                    <a:pt x="527" y="3305"/>
                  </a:cubicBezTo>
                  <a:cubicBezTo>
                    <a:pt x="990" y="4650"/>
                    <a:pt x="1900" y="5588"/>
                    <a:pt x="2676" y="5588"/>
                  </a:cubicBezTo>
                  <a:cubicBezTo>
                    <a:pt x="2781" y="5588"/>
                    <a:pt x="2884" y="5571"/>
                    <a:pt x="2983" y="5535"/>
                  </a:cubicBezTo>
                  <a:cubicBezTo>
                    <a:pt x="3810" y="5259"/>
                    <a:pt x="4035" y="3806"/>
                    <a:pt x="3534" y="2277"/>
                  </a:cubicBezTo>
                  <a:cubicBezTo>
                    <a:pt x="3067" y="941"/>
                    <a:pt x="2144" y="1"/>
                    <a:pt x="136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23"/>
            <p:cNvSpPr/>
            <p:nvPr/>
          </p:nvSpPr>
          <p:spPr>
            <a:xfrm>
              <a:off x="5960115" y="847053"/>
              <a:ext cx="119061" cy="69561"/>
            </a:xfrm>
            <a:custGeom>
              <a:rect b="b" l="l" r="r" t="t"/>
              <a:pathLst>
                <a:path extrusionOk="0" h="2285" w="3911">
                  <a:moveTo>
                    <a:pt x="2619" y="0"/>
                  </a:moveTo>
                  <a:cubicBezTo>
                    <a:pt x="2316" y="0"/>
                    <a:pt x="1976" y="59"/>
                    <a:pt x="1630" y="183"/>
                  </a:cubicBezTo>
                  <a:cubicBezTo>
                    <a:pt x="652" y="509"/>
                    <a:pt x="1" y="1210"/>
                    <a:pt x="176" y="1762"/>
                  </a:cubicBezTo>
                  <a:cubicBezTo>
                    <a:pt x="289" y="2101"/>
                    <a:pt x="725" y="2284"/>
                    <a:pt x="1283" y="2284"/>
                  </a:cubicBezTo>
                  <a:cubicBezTo>
                    <a:pt x="1590" y="2284"/>
                    <a:pt x="1934" y="2229"/>
                    <a:pt x="2281" y="2113"/>
                  </a:cubicBezTo>
                  <a:cubicBezTo>
                    <a:pt x="3259" y="1762"/>
                    <a:pt x="3911" y="1060"/>
                    <a:pt x="3710" y="534"/>
                  </a:cubicBezTo>
                  <a:cubicBezTo>
                    <a:pt x="3597" y="194"/>
                    <a:pt x="3170" y="0"/>
                    <a:pt x="2619"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23"/>
            <p:cNvSpPr/>
            <p:nvPr/>
          </p:nvSpPr>
          <p:spPr>
            <a:xfrm>
              <a:off x="5798379" y="691923"/>
              <a:ext cx="106092" cy="113094"/>
            </a:xfrm>
            <a:custGeom>
              <a:rect b="b" l="l" r="r" t="t"/>
              <a:pathLst>
                <a:path extrusionOk="0" h="3715" w="3485">
                  <a:moveTo>
                    <a:pt x="924" y="1"/>
                  </a:moveTo>
                  <a:cubicBezTo>
                    <a:pt x="774" y="1"/>
                    <a:pt x="638" y="38"/>
                    <a:pt x="527" y="116"/>
                  </a:cubicBezTo>
                  <a:cubicBezTo>
                    <a:pt x="0" y="492"/>
                    <a:pt x="126" y="1570"/>
                    <a:pt x="802" y="2522"/>
                  </a:cubicBezTo>
                  <a:cubicBezTo>
                    <a:pt x="1329" y="3262"/>
                    <a:pt x="2036" y="3715"/>
                    <a:pt x="2573" y="3715"/>
                  </a:cubicBezTo>
                  <a:cubicBezTo>
                    <a:pt x="2726" y="3715"/>
                    <a:pt x="2866" y="3678"/>
                    <a:pt x="2983" y="3600"/>
                  </a:cubicBezTo>
                  <a:cubicBezTo>
                    <a:pt x="3484" y="3224"/>
                    <a:pt x="3359" y="2146"/>
                    <a:pt x="2682" y="1194"/>
                  </a:cubicBezTo>
                  <a:cubicBezTo>
                    <a:pt x="2156" y="453"/>
                    <a:pt x="1448" y="1"/>
                    <a:pt x="924"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23"/>
            <p:cNvSpPr/>
            <p:nvPr/>
          </p:nvSpPr>
          <p:spPr>
            <a:xfrm>
              <a:off x="6256918" y="497616"/>
              <a:ext cx="46577" cy="72210"/>
            </a:xfrm>
            <a:custGeom>
              <a:rect b="b" l="l" r="r" t="t"/>
              <a:pathLst>
                <a:path extrusionOk="0" h="2372" w="1530">
                  <a:moveTo>
                    <a:pt x="627" y="0"/>
                  </a:moveTo>
                  <a:cubicBezTo>
                    <a:pt x="602" y="0"/>
                    <a:pt x="577" y="3"/>
                    <a:pt x="552" y="8"/>
                  </a:cubicBezTo>
                  <a:cubicBezTo>
                    <a:pt x="201" y="58"/>
                    <a:pt x="0" y="634"/>
                    <a:pt x="126" y="1286"/>
                  </a:cubicBezTo>
                  <a:cubicBezTo>
                    <a:pt x="219" y="1915"/>
                    <a:pt x="572" y="2371"/>
                    <a:pt x="904" y="2371"/>
                  </a:cubicBezTo>
                  <a:cubicBezTo>
                    <a:pt x="928" y="2371"/>
                    <a:pt x="953" y="2369"/>
                    <a:pt x="978" y="2364"/>
                  </a:cubicBezTo>
                  <a:cubicBezTo>
                    <a:pt x="1329" y="2313"/>
                    <a:pt x="1529" y="1737"/>
                    <a:pt x="1404" y="1085"/>
                  </a:cubicBezTo>
                  <a:cubicBezTo>
                    <a:pt x="1310" y="477"/>
                    <a:pt x="977" y="0"/>
                    <a:pt x="627"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23"/>
            <p:cNvSpPr/>
            <p:nvPr/>
          </p:nvSpPr>
          <p:spPr>
            <a:xfrm>
              <a:off x="6103555" y="528362"/>
              <a:ext cx="59546" cy="109136"/>
            </a:xfrm>
            <a:custGeom>
              <a:rect b="b" l="l" r="r" t="t"/>
              <a:pathLst>
                <a:path extrusionOk="0" h="3585" w="1956">
                  <a:moveTo>
                    <a:pt x="978" y="0"/>
                  </a:moveTo>
                  <a:cubicBezTo>
                    <a:pt x="452" y="0"/>
                    <a:pt x="1" y="802"/>
                    <a:pt x="1" y="1780"/>
                  </a:cubicBezTo>
                  <a:cubicBezTo>
                    <a:pt x="1" y="2782"/>
                    <a:pt x="427" y="3584"/>
                    <a:pt x="978" y="3584"/>
                  </a:cubicBezTo>
                  <a:cubicBezTo>
                    <a:pt x="1504" y="3584"/>
                    <a:pt x="1955" y="2782"/>
                    <a:pt x="1955" y="1780"/>
                  </a:cubicBezTo>
                  <a:cubicBezTo>
                    <a:pt x="1955" y="802"/>
                    <a:pt x="1504" y="0"/>
                    <a:pt x="978"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23"/>
            <p:cNvSpPr/>
            <p:nvPr/>
          </p:nvSpPr>
          <p:spPr>
            <a:xfrm>
              <a:off x="5653417" y="403643"/>
              <a:ext cx="130507" cy="141405"/>
            </a:xfrm>
            <a:custGeom>
              <a:rect b="b" l="l" r="r" t="t"/>
              <a:pathLst>
                <a:path extrusionOk="0" h="4645" w="4287">
                  <a:moveTo>
                    <a:pt x="3132" y="1"/>
                  </a:moveTo>
                  <a:cubicBezTo>
                    <a:pt x="2463" y="1"/>
                    <a:pt x="1600" y="574"/>
                    <a:pt x="953" y="1516"/>
                  </a:cubicBezTo>
                  <a:cubicBezTo>
                    <a:pt x="151" y="2719"/>
                    <a:pt x="1" y="4072"/>
                    <a:pt x="677" y="4498"/>
                  </a:cubicBezTo>
                  <a:cubicBezTo>
                    <a:pt x="821" y="4598"/>
                    <a:pt x="990" y="4645"/>
                    <a:pt x="1176" y="4645"/>
                  </a:cubicBezTo>
                  <a:cubicBezTo>
                    <a:pt x="1832" y="4645"/>
                    <a:pt x="2689" y="4057"/>
                    <a:pt x="3334" y="3120"/>
                  </a:cubicBezTo>
                  <a:cubicBezTo>
                    <a:pt x="4136" y="1917"/>
                    <a:pt x="4286" y="588"/>
                    <a:pt x="3635" y="137"/>
                  </a:cubicBezTo>
                  <a:cubicBezTo>
                    <a:pt x="3488" y="45"/>
                    <a:pt x="3317" y="1"/>
                    <a:pt x="3132"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23"/>
            <p:cNvSpPr/>
            <p:nvPr/>
          </p:nvSpPr>
          <p:spPr>
            <a:xfrm>
              <a:off x="5833478" y="388027"/>
              <a:ext cx="149564" cy="87644"/>
            </a:xfrm>
            <a:custGeom>
              <a:rect b="b" l="l" r="r" t="t"/>
              <a:pathLst>
                <a:path extrusionOk="0" h="2879" w="4913">
                  <a:moveTo>
                    <a:pt x="3287" y="1"/>
                  </a:moveTo>
                  <a:cubicBezTo>
                    <a:pt x="2900" y="1"/>
                    <a:pt x="2467" y="73"/>
                    <a:pt x="2030" y="224"/>
                  </a:cubicBezTo>
                  <a:cubicBezTo>
                    <a:pt x="802" y="650"/>
                    <a:pt x="0" y="1553"/>
                    <a:pt x="226" y="2204"/>
                  </a:cubicBezTo>
                  <a:cubicBezTo>
                    <a:pt x="371" y="2641"/>
                    <a:pt x="913" y="2879"/>
                    <a:pt x="1615" y="2879"/>
                  </a:cubicBezTo>
                  <a:cubicBezTo>
                    <a:pt x="2002" y="2879"/>
                    <a:pt x="2438" y="2807"/>
                    <a:pt x="2883" y="2655"/>
                  </a:cubicBezTo>
                  <a:cubicBezTo>
                    <a:pt x="4111" y="2229"/>
                    <a:pt x="4913" y="1352"/>
                    <a:pt x="4687" y="675"/>
                  </a:cubicBezTo>
                  <a:cubicBezTo>
                    <a:pt x="4542" y="239"/>
                    <a:pt x="3990" y="1"/>
                    <a:pt x="328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23"/>
            <p:cNvSpPr/>
            <p:nvPr/>
          </p:nvSpPr>
          <p:spPr>
            <a:xfrm>
              <a:off x="5835000" y="891893"/>
              <a:ext cx="87005" cy="56806"/>
            </a:xfrm>
            <a:custGeom>
              <a:rect b="b" l="l" r="r" t="t"/>
              <a:pathLst>
                <a:path extrusionOk="0" h="1866" w="2858">
                  <a:moveTo>
                    <a:pt x="821" y="0"/>
                  </a:moveTo>
                  <a:cubicBezTo>
                    <a:pt x="518" y="0"/>
                    <a:pt x="280" y="94"/>
                    <a:pt x="176" y="289"/>
                  </a:cubicBezTo>
                  <a:cubicBezTo>
                    <a:pt x="0" y="665"/>
                    <a:pt x="401" y="1266"/>
                    <a:pt x="1078" y="1617"/>
                  </a:cubicBezTo>
                  <a:cubicBezTo>
                    <a:pt x="1411" y="1784"/>
                    <a:pt x="1744" y="1865"/>
                    <a:pt x="2023" y="1865"/>
                  </a:cubicBezTo>
                  <a:cubicBezTo>
                    <a:pt x="2333" y="1865"/>
                    <a:pt x="2577" y="1765"/>
                    <a:pt x="2682" y="1567"/>
                  </a:cubicBezTo>
                  <a:cubicBezTo>
                    <a:pt x="2858" y="1191"/>
                    <a:pt x="2457" y="590"/>
                    <a:pt x="1780" y="239"/>
                  </a:cubicBezTo>
                  <a:cubicBezTo>
                    <a:pt x="1442" y="82"/>
                    <a:pt x="1103" y="0"/>
                    <a:pt x="821"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23"/>
            <p:cNvSpPr/>
            <p:nvPr/>
          </p:nvSpPr>
          <p:spPr>
            <a:xfrm>
              <a:off x="5966994" y="304678"/>
              <a:ext cx="106853" cy="57506"/>
            </a:xfrm>
            <a:custGeom>
              <a:rect b="b" l="l" r="r" t="t"/>
              <a:pathLst>
                <a:path extrusionOk="0" h="1889" w="3510">
                  <a:moveTo>
                    <a:pt x="1635" y="0"/>
                  </a:moveTo>
                  <a:cubicBezTo>
                    <a:pt x="759" y="0"/>
                    <a:pt x="49" y="362"/>
                    <a:pt x="25" y="857"/>
                  </a:cubicBezTo>
                  <a:cubicBezTo>
                    <a:pt x="0" y="1358"/>
                    <a:pt x="752" y="1834"/>
                    <a:pt x="1705" y="1885"/>
                  </a:cubicBezTo>
                  <a:cubicBezTo>
                    <a:pt x="1759" y="1887"/>
                    <a:pt x="1812" y="1889"/>
                    <a:pt x="1865" y="1889"/>
                  </a:cubicBezTo>
                  <a:cubicBezTo>
                    <a:pt x="2746" y="1889"/>
                    <a:pt x="3460" y="1505"/>
                    <a:pt x="3484" y="1032"/>
                  </a:cubicBezTo>
                  <a:cubicBezTo>
                    <a:pt x="3509" y="506"/>
                    <a:pt x="2757" y="55"/>
                    <a:pt x="1805" y="5"/>
                  </a:cubicBezTo>
                  <a:cubicBezTo>
                    <a:pt x="1748" y="2"/>
                    <a:pt x="1691" y="0"/>
                    <a:pt x="1635" y="0"/>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23"/>
            <p:cNvSpPr/>
            <p:nvPr/>
          </p:nvSpPr>
          <p:spPr>
            <a:xfrm>
              <a:off x="5636644" y="634389"/>
              <a:ext cx="64112" cy="117538"/>
            </a:xfrm>
            <a:custGeom>
              <a:rect b="b" l="l" r="r" t="t"/>
              <a:pathLst>
                <a:path extrusionOk="0" h="3861" w="2106">
                  <a:moveTo>
                    <a:pt x="1053" y="1"/>
                  </a:moveTo>
                  <a:cubicBezTo>
                    <a:pt x="476" y="1"/>
                    <a:pt x="0" y="878"/>
                    <a:pt x="0" y="1931"/>
                  </a:cubicBezTo>
                  <a:cubicBezTo>
                    <a:pt x="0" y="2983"/>
                    <a:pt x="476" y="3861"/>
                    <a:pt x="1053" y="3861"/>
                  </a:cubicBezTo>
                  <a:cubicBezTo>
                    <a:pt x="1629" y="3861"/>
                    <a:pt x="2105" y="2983"/>
                    <a:pt x="2105" y="1931"/>
                  </a:cubicBezTo>
                  <a:cubicBezTo>
                    <a:pt x="2105" y="878"/>
                    <a:pt x="1629" y="1"/>
                    <a:pt x="1053"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23"/>
            <p:cNvSpPr/>
            <p:nvPr/>
          </p:nvSpPr>
          <p:spPr>
            <a:xfrm>
              <a:off x="5913570" y="559625"/>
              <a:ext cx="137387" cy="154922"/>
            </a:xfrm>
            <a:custGeom>
              <a:rect b="b" l="l" r="r" t="t"/>
              <a:pathLst>
                <a:path extrusionOk="0" h="5089" w="4513">
                  <a:moveTo>
                    <a:pt x="2257" y="1"/>
                  </a:moveTo>
                  <a:cubicBezTo>
                    <a:pt x="1029" y="1"/>
                    <a:pt x="1" y="1129"/>
                    <a:pt x="1" y="2532"/>
                  </a:cubicBezTo>
                  <a:cubicBezTo>
                    <a:pt x="1" y="3936"/>
                    <a:pt x="1003" y="5089"/>
                    <a:pt x="2257" y="5089"/>
                  </a:cubicBezTo>
                  <a:cubicBezTo>
                    <a:pt x="3510" y="5089"/>
                    <a:pt x="4512" y="3936"/>
                    <a:pt x="4512" y="2532"/>
                  </a:cubicBezTo>
                  <a:cubicBezTo>
                    <a:pt x="4512" y="1129"/>
                    <a:pt x="3510" y="1"/>
                    <a:pt x="2257" y="1"/>
                  </a:cubicBezTo>
                  <a:close/>
                </a:path>
              </a:pathLst>
            </a:custGeom>
            <a:solidFill>
              <a:srgbClr val="FFFFFF">
                <a:alpha val="1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7" name="Shape 1967"/>
        <p:cNvGrpSpPr/>
        <p:nvPr/>
      </p:nvGrpSpPr>
      <p:grpSpPr>
        <a:xfrm>
          <a:off x="0" y="0"/>
          <a:ext cx="0" cy="0"/>
          <a:chOff x="0" y="0"/>
          <a:chExt cx="0" cy="0"/>
        </a:xfrm>
      </p:grpSpPr>
      <p:sp>
        <p:nvSpPr>
          <p:cNvPr id="1968" name="Google Shape;1968;p24"/>
          <p:cNvSpPr txBox="1"/>
          <p:nvPr>
            <p:ph type="title"/>
          </p:nvPr>
        </p:nvSpPr>
        <p:spPr>
          <a:xfrm>
            <a:off x="790950" y="19670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AU" sz="3600" u="sng">
                <a:latin typeface="Arial"/>
                <a:ea typeface="Arial"/>
                <a:cs typeface="Arial"/>
                <a:sym typeface="Arial"/>
              </a:rPr>
              <a:t>Sequential Model </a:t>
            </a:r>
            <a:endParaRPr sz="3600" u="sng">
              <a:latin typeface="Arial"/>
              <a:ea typeface="Arial"/>
              <a:cs typeface="Arial"/>
              <a:sym typeface="Arial"/>
            </a:endParaRPr>
          </a:p>
        </p:txBody>
      </p:sp>
      <p:sp>
        <p:nvSpPr>
          <p:cNvPr id="1969" name="Google Shape;1969;p24"/>
          <p:cNvSpPr txBox="1"/>
          <p:nvPr/>
        </p:nvSpPr>
        <p:spPr>
          <a:xfrm>
            <a:off x="885763" y="1336413"/>
            <a:ext cx="2416800" cy="752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2"/>
              </a:solidFill>
              <a:latin typeface="Raleway"/>
              <a:ea typeface="Raleway"/>
              <a:cs typeface="Raleway"/>
              <a:sym typeface="Raleway"/>
            </a:endParaRPr>
          </a:p>
        </p:txBody>
      </p:sp>
      <p:sp>
        <p:nvSpPr>
          <p:cNvPr id="1970" name="Google Shape;1970;p24"/>
          <p:cNvSpPr txBox="1"/>
          <p:nvPr/>
        </p:nvSpPr>
        <p:spPr>
          <a:xfrm>
            <a:off x="328125" y="957750"/>
            <a:ext cx="4361700" cy="3910800"/>
          </a:xfrm>
          <a:prstGeom prst="rect">
            <a:avLst/>
          </a:prstGeom>
          <a:noFill/>
          <a:ln>
            <a:noFill/>
          </a:ln>
        </p:spPr>
        <p:txBody>
          <a:bodyPr anchorCtr="0" anchor="t" bIns="91425" lIns="91425" spcFirstLastPara="1" rIns="91425" wrap="square" tIns="91425">
            <a:noAutofit/>
          </a:bodyPr>
          <a:lstStyle/>
          <a:p>
            <a:pPr indent="-88900" lvl="0" marL="0" marR="0" rtl="0" algn="l">
              <a:lnSpc>
                <a:spcPct val="100000"/>
              </a:lnSpc>
              <a:spcBef>
                <a:spcPts val="0"/>
              </a:spcBef>
              <a:spcAft>
                <a:spcPts val="0"/>
              </a:spcAft>
              <a:buClr>
                <a:srgbClr val="000000"/>
              </a:buClr>
              <a:buSzPts val="1400"/>
              <a:buFont typeface="Arial"/>
              <a:buAutoNum type="arabicPeriod"/>
            </a:pPr>
            <a:r>
              <a:rPr b="1" i="0" lang="en-AU" sz="1400" u="sng" cap="none" strike="noStrike">
                <a:solidFill>
                  <a:srgbClr val="111111"/>
                </a:solidFill>
                <a:latin typeface="Libre Baskerville"/>
                <a:ea typeface="Libre Baskerville"/>
                <a:cs typeface="Libre Baskerville"/>
                <a:sym typeface="Libre Baskerville"/>
              </a:rPr>
              <a:t>Model Architecture:</a:t>
            </a:r>
            <a:endParaRPr b="0" i="0" sz="1400" u="sng" cap="none" strike="noStrike">
              <a:solidFill>
                <a:srgbClr val="111111"/>
              </a:solidFill>
              <a:latin typeface="Libre Baskerville"/>
              <a:ea typeface="Libre Baskerville"/>
              <a:cs typeface="Libre Baskerville"/>
              <a:sym typeface="Libre Baskerville"/>
            </a:endParaRPr>
          </a:p>
          <a:p>
            <a:pPr indent="-171450" lvl="1" marL="628650" marR="0" rtl="0" algn="l">
              <a:lnSpc>
                <a:spcPct val="100000"/>
              </a:lnSpc>
              <a:spcBef>
                <a:spcPts val="0"/>
              </a:spcBef>
              <a:spcAft>
                <a:spcPts val="0"/>
              </a:spcAft>
              <a:buClr>
                <a:srgbClr val="000000"/>
              </a:buClr>
              <a:buSzPts val="1200"/>
              <a:buFont typeface="Arial"/>
              <a:buChar char="•"/>
            </a:pPr>
            <a:r>
              <a:rPr b="0" i="0" lang="en-AU" sz="1200" u="none" cap="none" strike="noStrike">
                <a:solidFill>
                  <a:srgbClr val="111111"/>
                </a:solidFill>
                <a:latin typeface="Libre Baskerville"/>
                <a:ea typeface="Libre Baskerville"/>
                <a:cs typeface="Libre Baskerville"/>
                <a:sym typeface="Libre Baskerville"/>
              </a:rPr>
              <a:t>The model is a sequential neural network.</a:t>
            </a:r>
            <a:endParaRPr/>
          </a:p>
          <a:p>
            <a:pPr indent="-171450" lvl="1" marL="628650" marR="0" rtl="0" algn="l">
              <a:lnSpc>
                <a:spcPct val="100000"/>
              </a:lnSpc>
              <a:spcBef>
                <a:spcPts val="0"/>
              </a:spcBef>
              <a:spcAft>
                <a:spcPts val="0"/>
              </a:spcAft>
              <a:buClr>
                <a:srgbClr val="000000"/>
              </a:buClr>
              <a:buSzPts val="1200"/>
              <a:buFont typeface="Arial"/>
              <a:buChar char="•"/>
            </a:pPr>
            <a:r>
              <a:rPr b="0" i="0" lang="en-AU" sz="1200" u="none" cap="none" strike="noStrike">
                <a:solidFill>
                  <a:srgbClr val="111111"/>
                </a:solidFill>
                <a:latin typeface="Libre Baskerville"/>
                <a:ea typeface="Libre Baskerville"/>
                <a:cs typeface="Libre Baskerville"/>
                <a:sym typeface="Libre Baskerville"/>
              </a:rPr>
              <a:t>It likely uses the VGG16 architecture.</a:t>
            </a:r>
            <a:endParaRPr/>
          </a:p>
          <a:p>
            <a:pPr indent="-95250" lvl="1" marL="62865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111111"/>
              </a:solidFill>
              <a:latin typeface="Libre Baskerville"/>
              <a:ea typeface="Libre Baskerville"/>
              <a:cs typeface="Libre Baskerville"/>
              <a:sym typeface="Libre Baskerville"/>
            </a:endParaRPr>
          </a:p>
          <a:p>
            <a:pPr indent="-88900" lvl="0" marL="0" marR="0" rtl="0" algn="l">
              <a:lnSpc>
                <a:spcPct val="100000"/>
              </a:lnSpc>
              <a:spcBef>
                <a:spcPts val="0"/>
              </a:spcBef>
              <a:spcAft>
                <a:spcPts val="0"/>
              </a:spcAft>
              <a:buClr>
                <a:srgbClr val="000000"/>
              </a:buClr>
              <a:buSzPts val="1400"/>
              <a:buFont typeface="Arial"/>
              <a:buAutoNum type="arabicPeriod"/>
            </a:pPr>
            <a:r>
              <a:rPr b="1" i="0" lang="en-AU" sz="1400" u="sng" cap="none" strike="noStrike">
                <a:solidFill>
                  <a:srgbClr val="111111"/>
                </a:solidFill>
                <a:latin typeface="Libre Baskerville"/>
                <a:ea typeface="Libre Baskerville"/>
                <a:cs typeface="Libre Baskerville"/>
                <a:sym typeface="Libre Baskerville"/>
              </a:rPr>
              <a:t>Layers:</a:t>
            </a:r>
            <a:endParaRPr b="0" i="0" sz="1400" u="sng" cap="none" strike="noStrike">
              <a:solidFill>
                <a:srgbClr val="111111"/>
              </a:solidFill>
              <a:latin typeface="Libre Baskerville"/>
              <a:ea typeface="Libre Baskerville"/>
              <a:cs typeface="Libre Baskerville"/>
              <a:sym typeface="Libre Baskerville"/>
            </a:endParaRPr>
          </a:p>
          <a:p>
            <a:pPr indent="-171450" lvl="1" marL="628650" marR="0" rtl="0" algn="l">
              <a:lnSpc>
                <a:spcPct val="100000"/>
              </a:lnSpc>
              <a:spcBef>
                <a:spcPts val="0"/>
              </a:spcBef>
              <a:spcAft>
                <a:spcPts val="0"/>
              </a:spcAft>
              <a:buClr>
                <a:srgbClr val="000000"/>
              </a:buClr>
              <a:buSzPts val="1200"/>
              <a:buFont typeface="Arial"/>
              <a:buChar char="•"/>
            </a:pPr>
            <a:r>
              <a:rPr b="0" i="0" lang="en-AU" sz="1200" u="none" cap="none" strike="noStrike">
                <a:solidFill>
                  <a:srgbClr val="111111"/>
                </a:solidFill>
                <a:latin typeface="Libre Baskerville"/>
                <a:ea typeface="Libre Baskerville"/>
                <a:cs typeface="Libre Baskerville"/>
                <a:sym typeface="Libre Baskerville"/>
              </a:rPr>
              <a:t>The layers include ‘Conv2D’, ‘MaxPooling2D’, ‘Flatten’, ‘Dense’, and ‘Dropout’.</a:t>
            </a:r>
            <a:endParaRPr/>
          </a:p>
          <a:p>
            <a:pPr indent="-171450" lvl="1" marL="628650" marR="0" rtl="0" algn="l">
              <a:lnSpc>
                <a:spcPct val="100000"/>
              </a:lnSpc>
              <a:spcBef>
                <a:spcPts val="0"/>
              </a:spcBef>
              <a:spcAft>
                <a:spcPts val="0"/>
              </a:spcAft>
              <a:buClr>
                <a:srgbClr val="000000"/>
              </a:buClr>
              <a:buSzPts val="1200"/>
              <a:buFont typeface="Arial"/>
              <a:buChar char="•"/>
            </a:pPr>
            <a:r>
              <a:rPr b="0" i="0" lang="en-AU" sz="1200" u="none" cap="none" strike="noStrike">
                <a:solidFill>
                  <a:srgbClr val="111111"/>
                </a:solidFill>
                <a:latin typeface="Libre Baskerville"/>
                <a:ea typeface="Libre Baskerville"/>
                <a:cs typeface="Libre Baskerville"/>
                <a:sym typeface="Libre Baskerville"/>
              </a:rPr>
              <a:t>The output shape for the VGG16 layer is (None, 10, 10, 512).</a:t>
            </a:r>
            <a:endParaRPr/>
          </a:p>
          <a:p>
            <a:pPr indent="-95250" lvl="1" marL="62865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111111"/>
              </a:solidFill>
              <a:latin typeface="Libre Baskerville"/>
              <a:ea typeface="Libre Baskerville"/>
              <a:cs typeface="Libre Baskerville"/>
              <a:sym typeface="Libre Baskerville"/>
            </a:endParaRPr>
          </a:p>
          <a:p>
            <a:pPr indent="-88900" lvl="0" marL="0" marR="0" rtl="0" algn="l">
              <a:lnSpc>
                <a:spcPct val="100000"/>
              </a:lnSpc>
              <a:spcBef>
                <a:spcPts val="0"/>
              </a:spcBef>
              <a:spcAft>
                <a:spcPts val="0"/>
              </a:spcAft>
              <a:buClr>
                <a:srgbClr val="000000"/>
              </a:buClr>
              <a:buSzPts val="1400"/>
              <a:buFont typeface="Arial"/>
              <a:buAutoNum type="arabicPeriod"/>
            </a:pPr>
            <a:r>
              <a:rPr b="1" i="0" lang="en-AU" sz="1400" u="sng" cap="none" strike="noStrike">
                <a:solidFill>
                  <a:srgbClr val="111111"/>
                </a:solidFill>
                <a:latin typeface="Libre Baskerville"/>
                <a:ea typeface="Libre Baskerville"/>
                <a:cs typeface="Libre Baskerville"/>
                <a:sym typeface="Libre Baskerville"/>
              </a:rPr>
              <a:t>Parameters:</a:t>
            </a:r>
            <a:endParaRPr b="0" i="0" sz="1400" u="sng" cap="none" strike="noStrike">
              <a:solidFill>
                <a:srgbClr val="111111"/>
              </a:solidFill>
              <a:latin typeface="Libre Baskerville"/>
              <a:ea typeface="Libre Baskerville"/>
              <a:cs typeface="Libre Baskerville"/>
              <a:sym typeface="Libre Baskerville"/>
            </a:endParaRPr>
          </a:p>
          <a:p>
            <a:pPr indent="-171450" lvl="1" marL="628650" marR="0" rtl="0" algn="l">
              <a:lnSpc>
                <a:spcPct val="100000"/>
              </a:lnSpc>
              <a:spcBef>
                <a:spcPts val="0"/>
              </a:spcBef>
              <a:spcAft>
                <a:spcPts val="0"/>
              </a:spcAft>
              <a:buClr>
                <a:srgbClr val="000000"/>
              </a:buClr>
              <a:buSzPts val="1200"/>
              <a:buFont typeface="Arial"/>
              <a:buChar char="•"/>
            </a:pPr>
            <a:r>
              <a:rPr b="0" i="0" lang="en-AU" sz="1200" u="none" cap="none" strike="noStrike">
                <a:solidFill>
                  <a:srgbClr val="111111"/>
                </a:solidFill>
                <a:latin typeface="Libre Baskerville"/>
                <a:ea typeface="Libre Baskerville"/>
                <a:cs typeface="Libre Baskerville"/>
                <a:sym typeface="Libre Baskerville"/>
              </a:rPr>
              <a:t>Total trainable parameters: 14,714,688.</a:t>
            </a:r>
            <a:endParaRPr/>
          </a:p>
          <a:p>
            <a:pPr indent="-171450" lvl="1" marL="628650" marR="0" rtl="0" algn="l">
              <a:lnSpc>
                <a:spcPct val="100000"/>
              </a:lnSpc>
              <a:spcBef>
                <a:spcPts val="0"/>
              </a:spcBef>
              <a:spcAft>
                <a:spcPts val="0"/>
              </a:spcAft>
              <a:buClr>
                <a:srgbClr val="000000"/>
              </a:buClr>
              <a:buSzPts val="1200"/>
              <a:buFont typeface="Arial"/>
              <a:buChar char="•"/>
            </a:pPr>
            <a:r>
              <a:rPr b="0" i="0" lang="en-AU" sz="1200" u="none" cap="none" strike="noStrike">
                <a:solidFill>
                  <a:srgbClr val="111111"/>
                </a:solidFill>
                <a:latin typeface="Libre Baskerville"/>
                <a:ea typeface="Libre Baskerville"/>
                <a:cs typeface="Libre Baskerville"/>
                <a:sym typeface="Libre Baskerville"/>
              </a:rPr>
              <a:t>Non-trainable parameters: 14,715,712.</a:t>
            </a:r>
            <a:endParaRPr/>
          </a:p>
          <a:p>
            <a:pPr indent="-171450" lvl="1" marL="628650" marR="0" rtl="0" algn="l">
              <a:lnSpc>
                <a:spcPct val="100000"/>
              </a:lnSpc>
              <a:spcBef>
                <a:spcPts val="0"/>
              </a:spcBef>
              <a:spcAft>
                <a:spcPts val="0"/>
              </a:spcAft>
              <a:buClr>
                <a:srgbClr val="000000"/>
              </a:buClr>
              <a:buSzPts val="1200"/>
              <a:buFont typeface="Arial"/>
              <a:buChar char="•"/>
            </a:pPr>
            <a:r>
              <a:rPr b="0" i="0" lang="en-AU" sz="1200" u="none" cap="none" strike="noStrike">
                <a:solidFill>
                  <a:srgbClr val="111111"/>
                </a:solidFill>
                <a:latin typeface="Libre Baskerville"/>
                <a:ea typeface="Libre Baskerville"/>
                <a:cs typeface="Libre Baskerville"/>
                <a:sym typeface="Libre Baskerville"/>
              </a:rPr>
              <a:t>Optimizer parameters: 887,254.</a:t>
            </a:r>
            <a:endParaRPr/>
          </a:p>
          <a:p>
            <a:pPr indent="-95250" lvl="1" marL="62865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111111"/>
              </a:solidFill>
              <a:latin typeface="Libre Baskerville"/>
              <a:ea typeface="Libre Baskerville"/>
              <a:cs typeface="Libre Baskerville"/>
              <a:sym typeface="Libre Baskerville"/>
            </a:endParaRPr>
          </a:p>
          <a:p>
            <a:pPr indent="-88900" lvl="0" marL="0" marR="0" rtl="0" algn="l">
              <a:lnSpc>
                <a:spcPct val="100000"/>
              </a:lnSpc>
              <a:spcBef>
                <a:spcPts val="0"/>
              </a:spcBef>
              <a:spcAft>
                <a:spcPts val="0"/>
              </a:spcAft>
              <a:buClr>
                <a:srgbClr val="000000"/>
              </a:buClr>
              <a:buSzPts val="1400"/>
              <a:buFont typeface="Arial"/>
              <a:buAutoNum type="arabicPeriod"/>
            </a:pPr>
            <a:r>
              <a:rPr b="1" i="0" lang="en-AU" sz="1400" u="sng" cap="none" strike="noStrike">
                <a:solidFill>
                  <a:srgbClr val="111111"/>
                </a:solidFill>
                <a:latin typeface="Libre Baskerville"/>
                <a:ea typeface="Libre Baskerville"/>
                <a:cs typeface="Libre Baskerville"/>
                <a:sym typeface="Libre Baskerville"/>
              </a:rPr>
              <a:t>Model Size:</a:t>
            </a:r>
            <a:endParaRPr b="0" i="0" sz="1400" u="sng" cap="none" strike="noStrike">
              <a:solidFill>
                <a:srgbClr val="111111"/>
              </a:solidFill>
              <a:latin typeface="Libre Baskerville"/>
              <a:ea typeface="Libre Baskerville"/>
              <a:cs typeface="Libre Baskerville"/>
              <a:sym typeface="Libre Baskerville"/>
            </a:endParaRPr>
          </a:p>
          <a:p>
            <a:pPr indent="-171450" lvl="1" marL="628650" marR="0" rtl="0" algn="l">
              <a:lnSpc>
                <a:spcPct val="100000"/>
              </a:lnSpc>
              <a:spcBef>
                <a:spcPts val="0"/>
              </a:spcBef>
              <a:spcAft>
                <a:spcPts val="0"/>
              </a:spcAft>
              <a:buClr>
                <a:srgbClr val="000000"/>
              </a:buClr>
              <a:buSzPts val="1200"/>
              <a:buFont typeface="Arial"/>
              <a:buChar char="•"/>
            </a:pPr>
            <a:r>
              <a:rPr b="0" i="0" lang="en-AU" sz="1200" u="none" cap="none" strike="noStrike">
                <a:solidFill>
                  <a:srgbClr val="111111"/>
                </a:solidFill>
                <a:latin typeface="Libre Baskerville"/>
                <a:ea typeface="Libre Baskerville"/>
                <a:cs typeface="Libre Baskerville"/>
                <a:sym typeface="Libre Baskerville"/>
              </a:rPr>
              <a:t>Total parameters: 16,046,592 (61.21 MB).</a:t>
            </a:r>
            <a:endParaRPr/>
          </a:p>
          <a:p>
            <a:pPr indent="-171450" lvl="1" marL="628650" marR="0" rtl="0" algn="l">
              <a:lnSpc>
                <a:spcPct val="100000"/>
              </a:lnSpc>
              <a:spcBef>
                <a:spcPts val="0"/>
              </a:spcBef>
              <a:spcAft>
                <a:spcPts val="0"/>
              </a:spcAft>
              <a:buClr>
                <a:srgbClr val="000000"/>
              </a:buClr>
              <a:buSzPts val="1200"/>
              <a:buFont typeface="Arial"/>
              <a:buChar char="•"/>
            </a:pPr>
            <a:r>
              <a:rPr b="0" i="0" lang="en-AU" sz="1200" u="none" cap="none" strike="noStrike">
                <a:solidFill>
                  <a:srgbClr val="111111"/>
                </a:solidFill>
                <a:latin typeface="Libre Baskerville"/>
                <a:ea typeface="Libre Baskerville"/>
                <a:cs typeface="Libre Baskerville"/>
                <a:sym typeface="Libre Baskerville"/>
              </a:rPr>
              <a:t>Trainable parameters: 443,626 (1.69 MB).</a:t>
            </a:r>
            <a:endParaRPr/>
          </a:p>
        </p:txBody>
      </p:sp>
      <p:pic>
        <p:nvPicPr>
          <p:cNvPr id="1971" name="Google Shape;1971;p24"/>
          <p:cNvPicPr preferRelativeResize="0"/>
          <p:nvPr/>
        </p:nvPicPr>
        <p:blipFill rotWithShape="1">
          <a:blip r:embed="rId3">
            <a:alphaModFix/>
          </a:blip>
          <a:srcRect b="0" l="0" r="0" t="0"/>
          <a:stretch/>
        </p:blipFill>
        <p:spPr>
          <a:xfrm>
            <a:off x="4981513" y="1457325"/>
            <a:ext cx="3920998" cy="253634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5" name="Shape 1975"/>
        <p:cNvGrpSpPr/>
        <p:nvPr/>
      </p:nvGrpSpPr>
      <p:grpSpPr>
        <a:xfrm>
          <a:off x="0" y="0"/>
          <a:ext cx="0" cy="0"/>
          <a:chOff x="0" y="0"/>
          <a:chExt cx="0" cy="0"/>
        </a:xfrm>
      </p:grpSpPr>
      <p:pic>
        <p:nvPicPr>
          <p:cNvPr id="1976" name="Google Shape;1976;p25"/>
          <p:cNvPicPr preferRelativeResize="0"/>
          <p:nvPr/>
        </p:nvPicPr>
        <p:blipFill rotWithShape="1">
          <a:blip r:embed="rId3">
            <a:alphaModFix/>
          </a:blip>
          <a:srcRect b="0" l="0" r="0" t="0"/>
          <a:stretch/>
        </p:blipFill>
        <p:spPr>
          <a:xfrm>
            <a:off x="4274425" y="416800"/>
            <a:ext cx="4631851" cy="4073525"/>
          </a:xfrm>
          <a:prstGeom prst="rect">
            <a:avLst/>
          </a:prstGeom>
          <a:noFill/>
          <a:ln>
            <a:noFill/>
          </a:ln>
          <a:effectLst>
            <a:outerShdw blurRad="1264330" sx="96000" rotWithShape="0" algn="ctr" dir="11520000" dist="1023876" sy="96000">
              <a:schemeClr val="accent1">
                <a:alpha val="42745"/>
              </a:schemeClr>
            </a:outerShdw>
          </a:effectLst>
        </p:spPr>
      </p:pic>
      <p:sp>
        <p:nvSpPr>
          <p:cNvPr id="1977" name="Google Shape;1977;p25"/>
          <p:cNvSpPr/>
          <p:nvPr/>
        </p:nvSpPr>
        <p:spPr>
          <a:xfrm>
            <a:off x="263950" y="416800"/>
            <a:ext cx="3850800" cy="3768900"/>
          </a:xfrm>
          <a:prstGeom prst="roundRect">
            <a:avLst>
              <a:gd fmla="val 16667" name="adj"/>
            </a:avLst>
          </a:prstGeom>
          <a:solidFill>
            <a:schemeClr val="l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rPr lang="en-AU" sz="1100">
                <a:solidFill>
                  <a:srgbClr val="111111"/>
                </a:solidFill>
                <a:latin typeface="Libre Franklin"/>
                <a:ea typeface="Libre Franklin"/>
                <a:cs typeface="Libre Franklin"/>
                <a:sym typeface="Libre Franklin"/>
              </a:rPr>
              <a:t>The provided code and the screenshots show that the model training process is successful, and the evaluation metrics indicate a strong performance.</a:t>
            </a:r>
            <a:br>
              <a:rPr lang="en-AU" sz="1100">
                <a:solidFill>
                  <a:srgbClr val="111111"/>
                </a:solidFill>
                <a:latin typeface="Libre Franklin"/>
                <a:ea typeface="Libre Franklin"/>
                <a:cs typeface="Libre Franklin"/>
                <a:sym typeface="Libre Franklin"/>
              </a:rPr>
            </a:br>
            <a:endParaRPr sz="1100">
              <a:solidFill>
                <a:srgbClr val="111111"/>
              </a:solidFill>
              <a:latin typeface="Libre Franklin"/>
              <a:ea typeface="Libre Franklin"/>
              <a:cs typeface="Libre Franklin"/>
              <a:sym typeface="Libre Franklin"/>
            </a:endParaRPr>
          </a:p>
          <a:p>
            <a:pPr indent="-374650" lvl="0" marL="457200" rtl="0" algn="l">
              <a:spcBef>
                <a:spcPts val="0"/>
              </a:spcBef>
              <a:spcAft>
                <a:spcPts val="0"/>
              </a:spcAft>
              <a:buClr>
                <a:srgbClr val="000000"/>
              </a:buClr>
              <a:buSzPts val="1100"/>
              <a:buFont typeface="Arial"/>
              <a:buChar char="•"/>
            </a:pPr>
            <a:r>
              <a:rPr b="1" lang="en-AU" sz="1100">
                <a:latin typeface="Libre Franklin"/>
                <a:ea typeface="Libre Franklin"/>
                <a:cs typeface="Libre Franklin"/>
                <a:sym typeface="Libre Franklin"/>
              </a:rPr>
              <a:t>Loss Plot:</a:t>
            </a:r>
            <a:r>
              <a:rPr lang="en-AU" sz="1100">
                <a:latin typeface="Libre Franklin"/>
                <a:ea typeface="Libre Franklin"/>
                <a:cs typeface="Libre Franklin"/>
                <a:sym typeface="Libre Franklin"/>
              </a:rPr>
              <a:t> Shows a decreasing trend in both training and validation loss, which indicates that the model is learning effectively and not overfitting.</a:t>
            </a:r>
            <a:br>
              <a:rPr lang="en-AU" sz="1100">
                <a:latin typeface="Libre Franklin"/>
                <a:ea typeface="Libre Franklin"/>
                <a:cs typeface="Libre Franklin"/>
                <a:sym typeface="Libre Franklin"/>
              </a:rPr>
            </a:br>
            <a:endParaRPr sz="1100">
              <a:latin typeface="Libre Franklin"/>
              <a:ea typeface="Libre Franklin"/>
              <a:cs typeface="Libre Franklin"/>
              <a:sym typeface="Libre Franklin"/>
            </a:endParaRPr>
          </a:p>
          <a:p>
            <a:pPr indent="-374650" lvl="0" marL="457200" rtl="0" algn="l">
              <a:spcBef>
                <a:spcPts val="0"/>
              </a:spcBef>
              <a:spcAft>
                <a:spcPts val="0"/>
              </a:spcAft>
              <a:buClr>
                <a:srgbClr val="000000"/>
              </a:buClr>
              <a:buSzPts val="1100"/>
              <a:buFont typeface="Arial"/>
              <a:buChar char="•"/>
            </a:pPr>
            <a:r>
              <a:rPr b="1" lang="en-AU" sz="1100">
                <a:latin typeface="Libre Franklin"/>
                <a:ea typeface="Libre Franklin"/>
                <a:cs typeface="Libre Franklin"/>
                <a:sym typeface="Libre Franklin"/>
              </a:rPr>
              <a:t>Accuracy Plot:</a:t>
            </a:r>
            <a:r>
              <a:rPr lang="en-AU" sz="1100">
                <a:latin typeface="Libre Franklin"/>
                <a:ea typeface="Libre Franklin"/>
                <a:cs typeface="Libre Franklin"/>
                <a:sym typeface="Libre Franklin"/>
              </a:rPr>
              <a:t> Shows an increasing trend in both training and validation accuracy, which is desirable.</a:t>
            </a:r>
            <a:endParaRPr>
              <a:solidFill>
                <a:schemeClr val="dk1"/>
              </a:solidFill>
            </a:endParaRPr>
          </a:p>
        </p:txBody>
      </p:sp>
    </p:spTree>
  </p:cSld>
  <p:clrMapOvr>
    <a:masterClrMapping/>
  </p:clrMapOvr>
  <mc:AlternateContent>
    <mc:Choice Requires="p14">
      <p:transition spd="slow" p14:dur="1500">
        <p:fade thruBlk="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1" name="Shape 1981"/>
        <p:cNvGrpSpPr/>
        <p:nvPr/>
      </p:nvGrpSpPr>
      <p:grpSpPr>
        <a:xfrm>
          <a:off x="0" y="0"/>
          <a:ext cx="0" cy="0"/>
          <a:chOff x="0" y="0"/>
          <a:chExt cx="0" cy="0"/>
        </a:xfrm>
      </p:grpSpPr>
      <p:sp>
        <p:nvSpPr>
          <p:cNvPr id="1982" name="Google Shape;1982;p26"/>
          <p:cNvSpPr txBox="1"/>
          <p:nvPr/>
        </p:nvSpPr>
        <p:spPr>
          <a:xfrm>
            <a:off x="904550" y="62075"/>
            <a:ext cx="7525200" cy="4863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AU" sz="2400" u="sng" cap="none" strike="noStrike">
                <a:solidFill>
                  <a:srgbClr val="1F2328"/>
                </a:solidFill>
                <a:latin typeface="Arial"/>
                <a:ea typeface="Arial"/>
                <a:cs typeface="Arial"/>
                <a:sym typeface="Arial"/>
              </a:rPr>
              <a:t>Model Evaluation</a:t>
            </a:r>
            <a:endParaRPr/>
          </a:p>
          <a:p>
            <a:pPr indent="0" lvl="0" marL="457200" marR="0" rtl="0" algn="l">
              <a:lnSpc>
                <a:spcPct val="100000"/>
              </a:lnSpc>
              <a:spcBef>
                <a:spcPts val="0"/>
              </a:spcBef>
              <a:spcAft>
                <a:spcPts val="0"/>
              </a:spcAft>
              <a:buNone/>
            </a:pPr>
            <a:r>
              <a:rPr lang="en-AU" sz="1100">
                <a:solidFill>
                  <a:srgbClr val="1F2328"/>
                </a:solidFill>
                <a:latin typeface="Libre Baskerville"/>
                <a:ea typeface="Libre Baskerville"/>
                <a:cs typeface="Libre Baskerville"/>
                <a:sym typeface="Libre Baskerville"/>
              </a:rPr>
              <a:t>We have 3 model evaluations that show the importance of hyperparameter tuning (like adjusting dropout rates and learning rates) to enhance the model's performance on the test set</a:t>
            </a:r>
            <a:endParaRPr b="1" i="0" sz="1300" u="none" cap="none" strike="noStrike">
              <a:solidFill>
                <a:srgbClr val="1F2328"/>
              </a:solidFill>
              <a:latin typeface="Libre Baskerville"/>
              <a:ea typeface="Libre Baskerville"/>
              <a:cs typeface="Libre Baskerville"/>
              <a:sym typeface="Libre Baskerville"/>
            </a:endParaRPr>
          </a:p>
          <a:p>
            <a:pPr indent="-266700" lvl="1" marL="742950" marR="0" rtl="0" algn="l">
              <a:lnSpc>
                <a:spcPct val="100000"/>
              </a:lnSpc>
              <a:spcBef>
                <a:spcPts val="0"/>
              </a:spcBef>
              <a:spcAft>
                <a:spcPts val="0"/>
              </a:spcAft>
              <a:buClr>
                <a:srgbClr val="000000"/>
              </a:buClr>
              <a:buSzPts val="1100"/>
              <a:buFont typeface="Arial"/>
              <a:buChar char="•"/>
            </a:pPr>
            <a:r>
              <a:rPr b="1" i="0" lang="en-AU" sz="1100" u="none" cap="none" strike="noStrike">
                <a:solidFill>
                  <a:srgbClr val="1F2328"/>
                </a:solidFill>
                <a:latin typeface="Libre Baskerville"/>
                <a:ea typeface="Libre Baskerville"/>
                <a:cs typeface="Libre Baskerville"/>
                <a:sym typeface="Libre Baskerville"/>
              </a:rPr>
              <a:t>Initial Model Performance</a:t>
            </a:r>
            <a:r>
              <a:rPr b="0" i="0" lang="en-AU" sz="1100" u="none" cap="none" strike="noStrike">
                <a:solidFill>
                  <a:srgbClr val="1F2328"/>
                </a:solidFill>
                <a:latin typeface="Libre Baskerville"/>
                <a:ea typeface="Libre Baskerville"/>
                <a:cs typeface="Libre Baskerville"/>
                <a:sym typeface="Libre Baskerville"/>
              </a:rPr>
              <a:t>:</a:t>
            </a:r>
            <a:br>
              <a:rPr b="0" i="0" lang="en-AU" sz="1100" u="none" cap="none" strike="noStrike">
                <a:solidFill>
                  <a:srgbClr val="1F2328"/>
                </a:solidFill>
                <a:latin typeface="Libre Baskerville"/>
                <a:ea typeface="Libre Baskerville"/>
                <a:cs typeface="Libre Baskerville"/>
                <a:sym typeface="Libre Baskerville"/>
              </a:rPr>
            </a:br>
            <a:r>
              <a:rPr b="0" i="0" lang="en-AU" sz="1100" u="none" cap="none" strike="noStrike">
                <a:solidFill>
                  <a:srgbClr val="1F2328"/>
                </a:solidFill>
                <a:latin typeface="Libre Baskerville"/>
                <a:ea typeface="Libre Baskerville"/>
                <a:cs typeface="Libre Baskerville"/>
                <a:sym typeface="Libre Baskerville"/>
              </a:rPr>
              <a:t>Good baseline performance with balanced metrics.</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Test Loss: 0.653</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Test Accuracy: 0.812</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Precision: 0.823</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Recall: 0.812</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F1-Score: 0.817</a:t>
            </a:r>
            <a:endParaRPr sz="1100"/>
          </a:p>
          <a:p>
            <a:pPr indent="-203200" lvl="1" marL="742950" marR="0" rtl="0" algn="l">
              <a:lnSpc>
                <a:spcPct val="100000"/>
              </a:lnSpc>
              <a:spcBef>
                <a:spcPts val="0"/>
              </a:spcBef>
              <a:spcAft>
                <a:spcPts val="0"/>
              </a:spcAft>
              <a:buClr>
                <a:srgbClr val="000000"/>
              </a:buClr>
              <a:buSzPts val="1300"/>
              <a:buFont typeface="Arial"/>
              <a:buNone/>
            </a:pPr>
            <a:r>
              <a:t/>
            </a:r>
            <a:endParaRPr b="1" i="0" sz="1100" u="none" cap="none" strike="noStrike">
              <a:solidFill>
                <a:srgbClr val="1F2328"/>
              </a:solidFill>
              <a:latin typeface="Libre Baskerville"/>
              <a:ea typeface="Libre Baskerville"/>
              <a:cs typeface="Libre Baskerville"/>
              <a:sym typeface="Libre Baskerville"/>
            </a:endParaRPr>
          </a:p>
          <a:p>
            <a:pPr indent="-273050" lvl="1" marL="742950" marR="0" rtl="0" algn="l">
              <a:lnSpc>
                <a:spcPct val="100000"/>
              </a:lnSpc>
              <a:spcBef>
                <a:spcPts val="0"/>
              </a:spcBef>
              <a:spcAft>
                <a:spcPts val="0"/>
              </a:spcAft>
              <a:buClr>
                <a:srgbClr val="000000"/>
              </a:buClr>
              <a:buSzPts val="1100"/>
              <a:buFont typeface="Arial"/>
              <a:buChar char="•"/>
            </a:pPr>
            <a:r>
              <a:rPr b="1" i="0" lang="en-AU" sz="1100" u="none" cap="none" strike="noStrike">
                <a:solidFill>
                  <a:srgbClr val="1F2328"/>
                </a:solidFill>
                <a:latin typeface="Libre Baskerville"/>
                <a:ea typeface="Libre Baskerville"/>
                <a:cs typeface="Libre Baskerville"/>
                <a:sym typeface="Libre Baskerville"/>
              </a:rPr>
              <a:t>Dropout Rate Adjusted Model (0.3)</a:t>
            </a:r>
            <a:r>
              <a:rPr b="0" i="0" lang="en-AU" sz="1100" u="none" cap="none" strike="noStrike">
                <a:solidFill>
                  <a:srgbClr val="1F2328"/>
                </a:solidFill>
                <a:latin typeface="Libre Baskerville"/>
                <a:ea typeface="Libre Baskerville"/>
                <a:cs typeface="Libre Baskerville"/>
                <a:sym typeface="Libre Baskerville"/>
              </a:rPr>
              <a:t>:</a:t>
            </a:r>
            <a:br>
              <a:rPr b="0" i="0" lang="en-AU" sz="1100" u="none" cap="none" strike="noStrike">
                <a:solidFill>
                  <a:srgbClr val="1F2328"/>
                </a:solidFill>
                <a:latin typeface="Libre Baskerville"/>
                <a:ea typeface="Libre Baskerville"/>
                <a:cs typeface="Libre Baskerville"/>
                <a:sym typeface="Libre Baskerville"/>
              </a:rPr>
            </a:br>
            <a:r>
              <a:rPr b="0" i="0" lang="en-AU" sz="1100" u="none" cap="none" strike="noStrike">
                <a:solidFill>
                  <a:srgbClr val="1F2328"/>
                </a:solidFill>
                <a:latin typeface="Libre Baskerville"/>
                <a:ea typeface="Libre Baskerville"/>
                <a:cs typeface="Libre Baskerville"/>
                <a:sym typeface="Libre Baskerville"/>
              </a:rPr>
              <a:t>Improved generalization with slightly better performance metrics.</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Test Loss: 0.627</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Test Accuracy: 0.821</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Precision: 0.831</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Recall: 0.821</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F1-Score: 0.826</a:t>
            </a:r>
            <a:endParaRPr sz="1100"/>
          </a:p>
          <a:p>
            <a:pPr indent="-203200" lvl="1" marL="742950" marR="0" rtl="0" algn="l">
              <a:lnSpc>
                <a:spcPct val="100000"/>
              </a:lnSpc>
              <a:spcBef>
                <a:spcPts val="0"/>
              </a:spcBef>
              <a:spcAft>
                <a:spcPts val="0"/>
              </a:spcAft>
              <a:buClr>
                <a:srgbClr val="000000"/>
              </a:buClr>
              <a:buSzPts val="1300"/>
              <a:buFont typeface="Arial"/>
              <a:buNone/>
            </a:pPr>
            <a:r>
              <a:t/>
            </a:r>
            <a:endParaRPr b="1" i="0" sz="1100" u="none" cap="none" strike="noStrike">
              <a:solidFill>
                <a:srgbClr val="1F2328"/>
              </a:solidFill>
              <a:latin typeface="Libre Baskerville"/>
              <a:ea typeface="Libre Baskerville"/>
              <a:cs typeface="Libre Baskerville"/>
              <a:sym typeface="Libre Baskerville"/>
            </a:endParaRPr>
          </a:p>
          <a:p>
            <a:pPr indent="-273050" lvl="1" marL="742950" marR="0" rtl="0" algn="l">
              <a:lnSpc>
                <a:spcPct val="100000"/>
              </a:lnSpc>
              <a:spcBef>
                <a:spcPts val="0"/>
              </a:spcBef>
              <a:spcAft>
                <a:spcPts val="0"/>
              </a:spcAft>
              <a:buClr>
                <a:srgbClr val="000000"/>
              </a:buClr>
              <a:buSzPts val="1100"/>
              <a:buFont typeface="Arial"/>
              <a:buChar char="•"/>
            </a:pPr>
            <a:r>
              <a:rPr b="1" i="0" lang="en-AU" sz="1100" u="none" cap="none" strike="noStrike">
                <a:solidFill>
                  <a:srgbClr val="1F2328"/>
                </a:solidFill>
                <a:latin typeface="Libre Baskerville"/>
                <a:ea typeface="Libre Baskerville"/>
                <a:cs typeface="Libre Baskerville"/>
                <a:sym typeface="Libre Baskerville"/>
              </a:rPr>
              <a:t>Learning Rate Adjusted Model (1e-5)</a:t>
            </a:r>
            <a:r>
              <a:rPr b="0" i="0" lang="en-AU" sz="1100" u="none" cap="none" strike="noStrike">
                <a:solidFill>
                  <a:srgbClr val="1F2328"/>
                </a:solidFill>
                <a:latin typeface="Libre Baskerville"/>
                <a:ea typeface="Libre Baskerville"/>
                <a:cs typeface="Libre Baskerville"/>
                <a:sym typeface="Libre Baskerville"/>
              </a:rPr>
              <a:t>:</a:t>
            </a:r>
            <a:br>
              <a:rPr b="0" i="0" lang="en-AU" sz="1100" u="none" cap="none" strike="noStrike">
                <a:solidFill>
                  <a:srgbClr val="1F2328"/>
                </a:solidFill>
                <a:latin typeface="Libre Baskerville"/>
                <a:ea typeface="Libre Baskerville"/>
                <a:cs typeface="Libre Baskerville"/>
                <a:sym typeface="Libre Baskerville"/>
              </a:rPr>
            </a:br>
            <a:r>
              <a:rPr b="0" i="0" lang="en-AU" sz="1100" u="none" cap="none" strike="noStrike">
                <a:solidFill>
                  <a:srgbClr val="1F2328"/>
                </a:solidFill>
                <a:latin typeface="Libre Baskerville"/>
                <a:ea typeface="Libre Baskerville"/>
                <a:cs typeface="Libre Baskerville"/>
                <a:sym typeface="Libre Baskerville"/>
              </a:rPr>
              <a:t>Best overall performance with the highest accuracy, precision, recall, and F1-Score, indicating the most effective model for this task.</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Test Loss: 0.612</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Test Accuracy: 0.830</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Precision: 0.841</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Recall: 0.830</a:t>
            </a:r>
            <a:endParaRPr sz="1100"/>
          </a:p>
          <a:p>
            <a:pPr indent="-215900" lvl="2" marL="1143000" marR="0" rtl="0" algn="l">
              <a:lnSpc>
                <a:spcPct val="100000"/>
              </a:lnSpc>
              <a:spcBef>
                <a:spcPts val="0"/>
              </a:spcBef>
              <a:spcAft>
                <a:spcPts val="0"/>
              </a:spcAft>
              <a:buClr>
                <a:srgbClr val="000000"/>
              </a:buClr>
              <a:buSzPts val="1100"/>
              <a:buFont typeface="Arial"/>
              <a:buChar char="•"/>
            </a:pPr>
            <a:r>
              <a:rPr b="0" i="0" lang="en-AU" sz="1100" u="none" cap="none" strike="noStrike">
                <a:solidFill>
                  <a:srgbClr val="1F2328"/>
                </a:solidFill>
                <a:latin typeface="Libre Baskerville"/>
                <a:ea typeface="Libre Baskerville"/>
                <a:cs typeface="Libre Baskerville"/>
                <a:sym typeface="Libre Baskerville"/>
              </a:rPr>
              <a:t>F1-Score: 0.835</a:t>
            </a:r>
            <a:endParaRPr b="0" i="0" sz="1400" u="none" cap="none" strike="noStrike">
              <a:solidFill>
                <a:srgbClr val="000000"/>
              </a:solidFill>
              <a:latin typeface="Arial"/>
              <a:ea typeface="Arial"/>
              <a:cs typeface="Arial"/>
              <a:sym typeface="Arial"/>
            </a:endParaRPr>
          </a:p>
        </p:txBody>
      </p:sp>
      <p:pic>
        <p:nvPicPr>
          <p:cNvPr descr="Remote learning science outline" id="1983" name="Google Shape;1983;p26"/>
          <p:cNvPicPr preferRelativeResize="0"/>
          <p:nvPr/>
        </p:nvPicPr>
        <p:blipFill rotWithShape="1">
          <a:blip r:embed="rId3">
            <a:alphaModFix/>
          </a:blip>
          <a:srcRect b="0" l="0" r="0" t="0"/>
          <a:stretch/>
        </p:blipFill>
        <p:spPr>
          <a:xfrm>
            <a:off x="9982200" y="2686050"/>
            <a:ext cx="914400" cy="1181100"/>
          </a:xfrm>
          <a:prstGeom prst="rect">
            <a:avLst/>
          </a:prstGeom>
          <a:noFill/>
          <a:ln>
            <a:noFill/>
          </a:ln>
        </p:spPr>
      </p:pic>
    </p:spTree>
  </p:cSld>
  <p:clrMapOvr>
    <a:masterClrMapping/>
  </p:clrMapOvr>
  <mc:AlternateContent>
    <mc:Choice Requires="p14">
      <p:transition spd="slow" p14:dur="4000">
        <p:fade thruBlk="1"/>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Cervical Cancer Caused by Human Papillomavirus (HPV) by Slidesgo">
  <a:themeElements>
    <a:clrScheme name="Simple Light">
      <a:dk1>
        <a:srgbClr val="191919"/>
      </a:dk1>
      <a:lt1>
        <a:srgbClr val="FAC3BB"/>
      </a:lt1>
      <a:dk2>
        <a:srgbClr val="C27E9F"/>
      </a:dk2>
      <a:lt2>
        <a:srgbClr val="616194"/>
      </a:lt2>
      <a:accent1>
        <a:srgbClr val="CD605A"/>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